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4AD7C-D8DF-4275-A9B3-274149B7750C}" v="97" dt="2022-03-06T22:05:39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reshi Azeem" userId="S::aze20134246@student.ucb.ac.uk::ea687f16-de69-4973-838d-3e7fe7506d6c" providerId="AD" clId="Web-{D2E4AD7C-D8DF-4275-A9B3-274149B7750C}"/>
    <pc:docChg chg="modSld">
      <pc:chgData name="Qureshi Azeem" userId="S::aze20134246@student.ucb.ac.uk::ea687f16-de69-4973-838d-3e7fe7506d6c" providerId="AD" clId="Web-{D2E4AD7C-D8DF-4275-A9B3-274149B7750C}" dt="2022-03-06T22:05:39.561" v="90" actId="14100"/>
      <pc:docMkLst>
        <pc:docMk/>
      </pc:docMkLst>
      <pc:sldChg chg="addSp delSp modSp">
        <pc:chgData name="Qureshi Azeem" userId="S::aze20134246@student.ucb.ac.uk::ea687f16-de69-4973-838d-3e7fe7506d6c" providerId="AD" clId="Web-{D2E4AD7C-D8DF-4275-A9B3-274149B7750C}" dt="2022-03-06T22:05:39.561" v="90" actId="14100"/>
        <pc:sldMkLst>
          <pc:docMk/>
          <pc:sldMk cId="109857222" sldId="256"/>
        </pc:sldMkLst>
        <pc:spChg chg="del">
          <ac:chgData name="Qureshi Azeem" userId="S::aze20134246@student.ucb.ac.uk::ea687f16-de69-4973-838d-3e7fe7506d6c" providerId="AD" clId="Web-{D2E4AD7C-D8DF-4275-A9B3-274149B7750C}" dt="2022-03-06T22:00:16.880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Qureshi Azeem" userId="S::aze20134246@student.ucb.ac.uk::ea687f16-de69-4973-838d-3e7fe7506d6c" providerId="AD" clId="Web-{D2E4AD7C-D8DF-4275-A9B3-274149B7750C}" dt="2022-03-06T22:00:15.302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Qureshi Azeem" userId="S::aze20134246@student.ucb.ac.uk::ea687f16-de69-4973-838d-3e7fe7506d6c" providerId="AD" clId="Web-{D2E4AD7C-D8DF-4275-A9B3-274149B7750C}" dt="2022-03-06T22:01:15.258" v="22" actId="20577"/>
          <ac:spMkLst>
            <pc:docMk/>
            <pc:sldMk cId="109857222" sldId="256"/>
            <ac:spMk id="4" creationId="{D654EA7A-9828-423D-B5BD-21BD0B410B84}"/>
          </ac:spMkLst>
        </pc:spChg>
        <pc:spChg chg="add mod">
          <ac:chgData name="Qureshi Azeem" userId="S::aze20134246@student.ucb.ac.uk::ea687f16-de69-4973-838d-3e7fe7506d6c" providerId="AD" clId="Web-{D2E4AD7C-D8DF-4275-A9B3-274149B7750C}" dt="2022-03-06T22:01:32.400" v="28" actId="20577"/>
          <ac:spMkLst>
            <pc:docMk/>
            <pc:sldMk cId="109857222" sldId="256"/>
            <ac:spMk id="5" creationId="{33C96529-E202-472F-9F8A-5D05CB8DC7B2}"/>
          </ac:spMkLst>
        </pc:spChg>
        <pc:spChg chg="add mod">
          <ac:chgData name="Qureshi Azeem" userId="S::aze20134246@student.ucb.ac.uk::ea687f16-de69-4973-838d-3e7fe7506d6c" providerId="AD" clId="Web-{D2E4AD7C-D8DF-4275-A9B3-274149B7750C}" dt="2022-03-06T22:02:02.480" v="38" actId="14100"/>
          <ac:spMkLst>
            <pc:docMk/>
            <pc:sldMk cId="109857222" sldId="256"/>
            <ac:spMk id="6" creationId="{5B6063F5-FB0C-456F-A5EF-0C0E7BA6C7E3}"/>
          </ac:spMkLst>
        </pc:spChg>
        <pc:spChg chg="add del">
          <ac:chgData name="Qureshi Azeem" userId="S::aze20134246@student.ucb.ac.uk::ea687f16-de69-4973-838d-3e7fe7506d6c" providerId="AD" clId="Web-{D2E4AD7C-D8DF-4275-A9B3-274149B7750C}" dt="2022-03-06T22:02:08.668" v="40"/>
          <ac:spMkLst>
            <pc:docMk/>
            <pc:sldMk cId="109857222" sldId="256"/>
            <ac:spMk id="7" creationId="{0E3698F6-F49A-494F-9E11-AAD35FB21161}"/>
          </ac:spMkLst>
        </pc:spChg>
        <pc:spChg chg="add mod">
          <ac:chgData name="Qureshi Azeem" userId="S::aze20134246@student.ucb.ac.uk::ea687f16-de69-4973-838d-3e7fe7506d6c" providerId="AD" clId="Web-{D2E4AD7C-D8DF-4275-A9B3-274149B7750C}" dt="2022-03-06T22:02:28.622" v="47" actId="20577"/>
          <ac:spMkLst>
            <pc:docMk/>
            <pc:sldMk cId="109857222" sldId="256"/>
            <ac:spMk id="8" creationId="{1366140D-616C-4F51-A442-736D839F89E7}"/>
          </ac:spMkLst>
        </pc:spChg>
        <pc:spChg chg="add mod">
          <ac:chgData name="Qureshi Azeem" userId="S::aze20134246@student.ucb.ac.uk::ea687f16-de69-4973-838d-3e7fe7506d6c" providerId="AD" clId="Web-{D2E4AD7C-D8DF-4275-A9B3-274149B7750C}" dt="2022-03-06T22:02:54.358" v="54" actId="14100"/>
          <ac:spMkLst>
            <pc:docMk/>
            <pc:sldMk cId="109857222" sldId="256"/>
            <ac:spMk id="9" creationId="{BBA104A9-F4DF-4713-98E7-4E16EAA75644}"/>
          </ac:spMkLst>
        </pc:spChg>
        <pc:spChg chg="add mod">
          <ac:chgData name="Qureshi Azeem" userId="S::aze20134246@student.ucb.ac.uk::ea687f16-de69-4973-838d-3e7fe7506d6c" providerId="AD" clId="Web-{D2E4AD7C-D8DF-4275-A9B3-274149B7750C}" dt="2022-03-06T22:05:21.700" v="86" actId="20577"/>
          <ac:spMkLst>
            <pc:docMk/>
            <pc:sldMk cId="109857222" sldId="256"/>
            <ac:spMk id="14" creationId="{4272B693-6F8C-4428-AF5E-C19E2F605BAC}"/>
          </ac:spMkLst>
        </pc:spChg>
        <pc:cxnChg chg="add mod">
          <ac:chgData name="Qureshi Azeem" userId="S::aze20134246@student.ucb.ac.uk::ea687f16-de69-4973-838d-3e7fe7506d6c" providerId="AD" clId="Web-{D2E4AD7C-D8DF-4275-A9B3-274149B7750C}" dt="2022-03-06T22:04:01.493" v="67" actId="14100"/>
          <ac:cxnSpMkLst>
            <pc:docMk/>
            <pc:sldMk cId="109857222" sldId="256"/>
            <ac:cxnSpMk id="10" creationId="{4134A426-A60C-449B-BFF2-4E1062A1BC49}"/>
          </ac:cxnSpMkLst>
        </pc:cxnChg>
        <pc:cxnChg chg="add mod">
          <ac:chgData name="Qureshi Azeem" userId="S::aze20134246@student.ucb.ac.uk::ea687f16-de69-4973-838d-3e7fe7506d6c" providerId="AD" clId="Web-{D2E4AD7C-D8DF-4275-A9B3-274149B7750C}" dt="2022-03-06T22:04:04.946" v="68" actId="14100"/>
          <ac:cxnSpMkLst>
            <pc:docMk/>
            <pc:sldMk cId="109857222" sldId="256"/>
            <ac:cxnSpMk id="11" creationId="{B165C190-78FF-4451-9C2D-C5074FCD81EF}"/>
          </ac:cxnSpMkLst>
        </pc:cxnChg>
        <pc:cxnChg chg="add mod">
          <ac:chgData name="Qureshi Azeem" userId="S::aze20134246@student.ucb.ac.uk::ea687f16-de69-4973-838d-3e7fe7506d6c" providerId="AD" clId="Web-{D2E4AD7C-D8DF-4275-A9B3-274149B7750C}" dt="2022-03-06T22:04:22.900" v="72" actId="14100"/>
          <ac:cxnSpMkLst>
            <pc:docMk/>
            <pc:sldMk cId="109857222" sldId="256"/>
            <ac:cxnSpMk id="12" creationId="{C924D899-A5AA-48D2-832D-094BB6208184}"/>
          </ac:cxnSpMkLst>
        </pc:cxnChg>
        <pc:cxnChg chg="add mod">
          <ac:chgData name="Qureshi Azeem" userId="S::aze20134246@student.ucb.ac.uk::ea687f16-de69-4973-838d-3e7fe7506d6c" providerId="AD" clId="Web-{D2E4AD7C-D8DF-4275-A9B3-274149B7750C}" dt="2022-03-06T22:04:52.042" v="77" actId="14100"/>
          <ac:cxnSpMkLst>
            <pc:docMk/>
            <pc:sldMk cId="109857222" sldId="256"/>
            <ac:cxnSpMk id="13" creationId="{618ACC8A-CC10-4D9A-B042-35092096C608}"/>
          </ac:cxnSpMkLst>
        </pc:cxnChg>
        <pc:cxnChg chg="add mod">
          <ac:chgData name="Qureshi Azeem" userId="S::aze20134246@student.ucb.ac.uk::ea687f16-de69-4973-838d-3e7fe7506d6c" providerId="AD" clId="Web-{D2E4AD7C-D8DF-4275-A9B3-274149B7750C}" dt="2022-03-06T22:05:39.561" v="90" actId="14100"/>
          <ac:cxnSpMkLst>
            <pc:docMk/>
            <pc:sldMk cId="109857222" sldId="256"/>
            <ac:cxnSpMk id="15" creationId="{52CAB90E-DC07-4F1A-9B17-3DA12BC683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54EA7A-9828-423D-B5BD-21BD0B410B84}"/>
              </a:ext>
            </a:extLst>
          </p:cNvPr>
          <p:cNvSpPr/>
          <p:nvPr/>
        </p:nvSpPr>
        <p:spPr>
          <a:xfrm>
            <a:off x="5156947" y="1134035"/>
            <a:ext cx="1871382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Main Page/Homepage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96529-E202-472F-9F8A-5D05CB8DC7B2}"/>
              </a:ext>
            </a:extLst>
          </p:cNvPr>
          <p:cNvSpPr/>
          <p:nvPr/>
        </p:nvSpPr>
        <p:spPr>
          <a:xfrm>
            <a:off x="1669116" y="2184587"/>
            <a:ext cx="1546411" cy="51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First 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063F5-FB0C-456F-A5EF-0C0E7BA6C7E3}"/>
              </a:ext>
            </a:extLst>
          </p:cNvPr>
          <p:cNvSpPr/>
          <p:nvPr/>
        </p:nvSpPr>
        <p:spPr>
          <a:xfrm>
            <a:off x="1666315" y="3011021"/>
            <a:ext cx="1546411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Second Page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6140D-616C-4F51-A442-736D839F89E7}"/>
              </a:ext>
            </a:extLst>
          </p:cNvPr>
          <p:cNvSpPr/>
          <p:nvPr/>
        </p:nvSpPr>
        <p:spPr>
          <a:xfrm>
            <a:off x="1671918" y="4013947"/>
            <a:ext cx="1546411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Third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104A9-F4DF-4713-98E7-4E16EAA75644}"/>
              </a:ext>
            </a:extLst>
          </p:cNvPr>
          <p:cNvSpPr/>
          <p:nvPr/>
        </p:nvSpPr>
        <p:spPr>
          <a:xfrm>
            <a:off x="8751234" y="2935380"/>
            <a:ext cx="1613646" cy="64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Form page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34A426-A60C-449B-BFF2-4E1062A1BC49}"/>
              </a:ext>
            </a:extLst>
          </p:cNvPr>
          <p:cNvCxnSpPr/>
          <p:nvPr/>
        </p:nvCxnSpPr>
        <p:spPr>
          <a:xfrm flipH="1">
            <a:off x="3241861" y="1845609"/>
            <a:ext cx="2817159" cy="58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5C190-78FF-4451-9C2D-C5074FCD81EF}"/>
              </a:ext>
            </a:extLst>
          </p:cNvPr>
          <p:cNvCxnSpPr/>
          <p:nvPr/>
        </p:nvCxnSpPr>
        <p:spPr>
          <a:xfrm flipH="1">
            <a:off x="3205445" y="1842808"/>
            <a:ext cx="2906803" cy="139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24D899-A5AA-48D2-832D-094BB6208184}"/>
              </a:ext>
            </a:extLst>
          </p:cNvPr>
          <p:cNvCxnSpPr/>
          <p:nvPr/>
        </p:nvCxnSpPr>
        <p:spPr>
          <a:xfrm flipH="1">
            <a:off x="3213848" y="1862417"/>
            <a:ext cx="2884394" cy="243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8ACC8A-CC10-4D9A-B042-35092096C608}"/>
              </a:ext>
            </a:extLst>
          </p:cNvPr>
          <p:cNvCxnSpPr/>
          <p:nvPr/>
        </p:nvCxnSpPr>
        <p:spPr>
          <a:xfrm>
            <a:off x="6162674" y="1837205"/>
            <a:ext cx="2550459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272B693-6F8C-4428-AF5E-C19E2F605BAC}"/>
              </a:ext>
            </a:extLst>
          </p:cNvPr>
          <p:cNvSpPr/>
          <p:nvPr/>
        </p:nvSpPr>
        <p:spPr>
          <a:xfrm>
            <a:off x="5228240" y="4400550"/>
            <a:ext cx="1734206" cy="75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Second Page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CAB90E-DC07-4F1A-9B17-3DA12BC683BB}"/>
              </a:ext>
            </a:extLst>
          </p:cNvPr>
          <p:cNvCxnSpPr/>
          <p:nvPr/>
        </p:nvCxnSpPr>
        <p:spPr>
          <a:xfrm flipH="1">
            <a:off x="6127860" y="1854528"/>
            <a:ext cx="40288" cy="25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</cp:revision>
  <dcterms:created xsi:type="dcterms:W3CDTF">2022-03-06T21:59:57Z</dcterms:created>
  <dcterms:modified xsi:type="dcterms:W3CDTF">2022-03-06T22:05:41Z</dcterms:modified>
</cp:coreProperties>
</file>