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HR Employee Attrition Insights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Project Presentation</a:t>
            </a:r>
          </a:p>
          <a:p>
            <a:r>
              <a:rPr dirty="0"/>
              <a:t>Presented by: Sachin Saibo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Improve onboarding experience</a:t>
            </a:r>
          </a:p>
          <a:p>
            <a:r>
              <a:rPr dirty="0"/>
              <a:t>Review work-life balance policies</a:t>
            </a:r>
          </a:p>
          <a:p>
            <a:r>
              <a:rPr dirty="0"/>
              <a:t>Explore career development support</a:t>
            </a:r>
          </a:p>
          <a:p>
            <a:r>
              <a:rPr dirty="0"/>
              <a:t>Tailor HR policies for high-risk groups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Interactive filtering by department &amp; role</a:t>
            </a:r>
          </a:p>
          <a:p>
            <a:r>
              <a:rPr dirty="0"/>
              <a:t>Quick visibility into attrition patterns</a:t>
            </a:r>
          </a:p>
          <a:p>
            <a:r>
              <a:rPr dirty="0"/>
              <a:t>Actionable insights for strategic planning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Dashboard supports HR decision-making</a:t>
            </a:r>
          </a:p>
          <a:p>
            <a:r>
              <a:rPr dirty="0"/>
              <a:t>Enables proactive retention strategies</a:t>
            </a:r>
          </a:p>
          <a:p>
            <a:r>
              <a:rPr dirty="0"/>
              <a:t>Open for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about the project</a:t>
            </a:r>
          </a:p>
          <a:p>
            <a:r>
              <a:t>Tools Used: Power BI, Excel, DAX</a:t>
            </a:r>
          </a:p>
          <a:p>
            <a:r>
              <a:t>Objective: Understand and reduce employee attrition using data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Analyze employee attrition patterns</a:t>
            </a:r>
          </a:p>
          <a:p>
            <a:r>
              <a:rPr dirty="0"/>
              <a:t> Identify key drivers behind employee exits</a:t>
            </a:r>
          </a:p>
          <a:p>
            <a:r>
              <a:rPr dirty="0"/>
              <a:t> Recommend actionable strategies for HR teams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Total Attrition: 237 employees</a:t>
            </a:r>
          </a:p>
          <a:p>
            <a:r>
              <a:rPr dirty="0"/>
              <a:t> Attrition Rate: 16%</a:t>
            </a:r>
          </a:p>
          <a:p>
            <a:r>
              <a:rPr dirty="0"/>
              <a:t> Average Monthly Income: ₹6,500</a:t>
            </a:r>
          </a:p>
          <a:p>
            <a:r>
              <a:rPr dirty="0"/>
              <a:t> Average Tenure: 7.01 years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Tenure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Highest in Year 1 (59 employees)</a:t>
            </a:r>
          </a:p>
          <a:p>
            <a:r>
              <a:rPr dirty="0"/>
              <a:t> Over 70% occur in the first 3 years</a:t>
            </a:r>
          </a:p>
          <a:p>
            <a:r>
              <a:rPr dirty="0"/>
              <a:t>Insight: Improve onboarding &amp; early engagement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6CADF-E423-2D50-CD1E-B2B93DD00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00" y="3876261"/>
            <a:ext cx="6982799" cy="29109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Education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Life Sciences: 89 attritions</a:t>
            </a:r>
          </a:p>
          <a:p>
            <a:r>
              <a:rPr dirty="0"/>
              <a:t> Medical: 63 attritions</a:t>
            </a:r>
          </a:p>
          <a:p>
            <a:r>
              <a:rPr dirty="0"/>
              <a:t>Insight: Role misalignment or expectation mismatch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7BA43-A092-B314-EB15-2D2E9E49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757" y="3863181"/>
            <a:ext cx="6914939" cy="2476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Job Role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 in Laboratory Technicians, Sales Executives</a:t>
            </a:r>
          </a:p>
          <a:p>
            <a:r>
              <a:rPr dirty="0"/>
              <a:t>Low in Managers and Directors</a:t>
            </a:r>
          </a:p>
          <a:p>
            <a:r>
              <a:rPr dirty="0"/>
              <a:t>Insight: Address job satisfaction in mid-level roles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007091-6CE4-38E8-A459-550D6D511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93" y="4338062"/>
            <a:ext cx="6992326" cy="2354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Female: </a:t>
            </a:r>
            <a:r>
              <a:rPr lang="en-IN" dirty="0"/>
              <a:t>37</a:t>
            </a:r>
            <a:r>
              <a:rPr dirty="0"/>
              <a:t>% of attrition</a:t>
            </a:r>
          </a:p>
          <a:p>
            <a:r>
              <a:rPr dirty="0"/>
              <a:t>Male: </a:t>
            </a:r>
            <a:r>
              <a:rPr lang="en-IN" dirty="0"/>
              <a:t>63</a:t>
            </a:r>
            <a:r>
              <a:rPr dirty="0"/>
              <a:t>%</a:t>
            </a:r>
          </a:p>
          <a:p>
            <a:r>
              <a:rPr dirty="0"/>
              <a:t>Insight: Explore gender-specific challenges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A4358-A2E6-808D-341C-9F16E5E7E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247" y="3622300"/>
            <a:ext cx="2962688" cy="26864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and Overtime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Overtime employees: 127 attritions</a:t>
            </a:r>
          </a:p>
          <a:p>
            <a:r>
              <a:rPr dirty="0"/>
              <a:t>Non-overtime: 110</a:t>
            </a:r>
          </a:p>
          <a:p>
            <a:r>
              <a:rPr dirty="0"/>
              <a:t>Insight: Monitor workload &amp; prevent burnout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DE774-74BA-D5E1-67C7-7B4875892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52" y="3593721"/>
            <a:ext cx="2867425" cy="27150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251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HR Employee Attrition Insights Dashboard</vt:lpstr>
      <vt:lpstr>Introduction</vt:lpstr>
      <vt:lpstr>Project Objective</vt:lpstr>
      <vt:lpstr>Key Metrics &amp; KPIs</vt:lpstr>
      <vt:lpstr>Attrition by Tenure</vt:lpstr>
      <vt:lpstr>Attrition by Education Field</vt:lpstr>
      <vt:lpstr>Attrition by Job Role</vt:lpstr>
      <vt:lpstr>Attrition by Gender</vt:lpstr>
      <vt:lpstr>Attrition and Overtime</vt:lpstr>
      <vt:lpstr>Business Recommendations</vt:lpstr>
      <vt:lpstr>Dashboard Benefits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SACHIN SAIBO</dc:creator>
  <cp:keywords/>
  <dc:description>generated using python-pptx</dc:description>
  <cp:lastModifiedBy>Sachin Saibo</cp:lastModifiedBy>
  <cp:revision>2</cp:revision>
  <dcterms:created xsi:type="dcterms:W3CDTF">2013-01-27T09:14:16Z</dcterms:created>
  <dcterms:modified xsi:type="dcterms:W3CDTF">2025-07-06T10:32:55Z</dcterms:modified>
  <cp:category/>
</cp:coreProperties>
</file>