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D355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D35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D355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D355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2084"/>
            <a:ext cx="24231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085" y="135458"/>
            <a:ext cx="544703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D3553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984" y="1232102"/>
            <a:ext cx="10146030" cy="404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D35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67155" y="0"/>
            <a:ext cx="1407160" cy="2708275"/>
            <a:chOff x="867155" y="0"/>
            <a:chExt cx="1407160" cy="270827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83" y="0"/>
              <a:ext cx="1335531" cy="27081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155" y="4572"/>
              <a:ext cx="237744" cy="10896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4444" y="9144"/>
            <a:ext cx="1794510" cy="6849109"/>
            <a:chOff x="504444" y="9144"/>
            <a:chExt cx="1794510" cy="6849109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9783" y="4867655"/>
              <a:ext cx="978819" cy="19903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444" y="9144"/>
              <a:ext cx="833628" cy="683513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1022984" y="1232102"/>
            <a:ext cx="10146030" cy="3827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7625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SHORT</a:t>
            </a:r>
            <a:r>
              <a:rPr spc="-10" dirty="0"/>
              <a:t> </a:t>
            </a:r>
            <a:r>
              <a:rPr spc="-150" dirty="0"/>
              <a:t>GLA</a:t>
            </a:r>
            <a:r>
              <a:rPr spc="-170" dirty="0"/>
              <a:t>N</a:t>
            </a:r>
            <a:r>
              <a:rPr spc="-120" dirty="0"/>
              <a:t>CE</a:t>
            </a:r>
          </a:p>
          <a:p>
            <a:pPr marL="1317625">
              <a:lnSpc>
                <a:spcPct val="100000"/>
              </a:lnSpc>
              <a:spcBef>
                <a:spcPts val="1900"/>
              </a:spcBef>
            </a:pP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Visiting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gym's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essential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because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it's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gateway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to:</a:t>
            </a:r>
            <a:endParaRPr sz="1800" dirty="0">
              <a:latin typeface="Microsoft Sans Serif"/>
              <a:cs typeface="Microsoft Sans Serif"/>
            </a:endParaRPr>
          </a:p>
          <a:p>
            <a:pPr marL="1304925"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557020" indent="-240029">
              <a:lnSpc>
                <a:spcPct val="100000"/>
              </a:lnSpc>
              <a:buAutoNum type="arabicPeriod"/>
              <a:tabLst>
                <a:tab pos="1557655" algn="l"/>
              </a:tabLst>
            </a:pP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Explore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fitness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programs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services.</a:t>
            </a:r>
            <a:endParaRPr sz="1800" dirty="0">
              <a:latin typeface="Microsoft Sans Serif"/>
              <a:cs typeface="Microsoft Sans Serif"/>
            </a:endParaRPr>
          </a:p>
          <a:p>
            <a:pPr marL="1557020" indent="-24002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57655" algn="l"/>
              </a:tabLst>
            </a:pP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Di</a:t>
            </a:r>
            <a:r>
              <a:rPr sz="18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sco</a:t>
            </a:r>
            <a:r>
              <a:rPr sz="1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er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me</a:t>
            </a:r>
            <a:r>
              <a:rPr sz="18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bers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op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-4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omoti</a:t>
            </a:r>
            <a:r>
              <a:rPr sz="1800" spc="-215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-204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1557020" indent="-240029">
              <a:lnSpc>
                <a:spcPct val="100000"/>
              </a:lnSpc>
              <a:buAutoNum type="arabicPeriod"/>
              <a:tabLst>
                <a:tab pos="1557655" algn="l"/>
              </a:tabLst>
            </a:pPr>
            <a:r>
              <a:rPr sz="18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Co</a:t>
            </a:r>
            <a:r>
              <a:rPr sz="18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ta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ct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q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uir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ie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book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800" spc="-32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  <a:p>
            <a:pPr marL="1557020" indent="-240029">
              <a:lnSpc>
                <a:spcPct val="100000"/>
              </a:lnSpc>
              <a:buAutoNum type="arabicPeriod"/>
              <a:tabLst>
                <a:tab pos="1557655" algn="l"/>
              </a:tabLst>
            </a:pPr>
            <a:r>
              <a:rPr sz="1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Read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stories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health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tips.</a:t>
            </a:r>
            <a:endParaRPr sz="1800" dirty="0">
              <a:latin typeface="Microsoft Sans Serif"/>
              <a:cs typeface="Microsoft Sans Serif"/>
            </a:endParaRPr>
          </a:p>
          <a:p>
            <a:pPr marL="1557020" indent="-240029">
              <a:lnSpc>
                <a:spcPct val="100000"/>
              </a:lnSpc>
              <a:buAutoNum type="arabicPeriod"/>
              <a:tabLst>
                <a:tab pos="1557655" algn="l"/>
              </a:tabLst>
            </a:pP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Make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secure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online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bookings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payments.</a:t>
            </a:r>
            <a:endParaRPr sz="1800" dirty="0">
              <a:latin typeface="Microsoft Sans Serif"/>
              <a:cs typeface="Microsoft Sans Serif"/>
            </a:endParaRPr>
          </a:p>
          <a:p>
            <a:pPr marL="1557020" indent="-240029">
              <a:lnSpc>
                <a:spcPct val="100000"/>
              </a:lnSpc>
              <a:buAutoNum type="arabicPeriod"/>
              <a:tabLst>
                <a:tab pos="1557655" algn="l"/>
              </a:tabLst>
            </a:pPr>
            <a:r>
              <a:rPr sz="1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Ensure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privacy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security.</a:t>
            </a:r>
            <a:endParaRPr sz="1800" dirty="0">
              <a:latin typeface="Microsoft Sans Serif"/>
              <a:cs typeface="Microsoft Sans Serif"/>
            </a:endParaRPr>
          </a:p>
          <a:p>
            <a:pPr marL="1304925"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317625" marR="5080">
              <a:lnSpc>
                <a:spcPct val="100000"/>
              </a:lnSpc>
            </a:pP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user-friendly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mobile-responsive,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making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convenient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hub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fitness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needs.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Join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60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18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online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kickstart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journey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healthier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50491" y="350011"/>
            <a:ext cx="5527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75" baseline="-3472" dirty="0">
                <a:latin typeface="Times New Roman"/>
                <a:cs typeface="Times New Roman"/>
              </a:rPr>
              <a:t>GYM BUD</a:t>
            </a:r>
            <a:r>
              <a:rPr sz="7200" spc="-667" baseline="-3472" dirty="0">
                <a:latin typeface="Times New Roman"/>
                <a:cs typeface="Times New Roman"/>
              </a:rPr>
              <a:t>D</a:t>
            </a:r>
            <a:r>
              <a:rPr sz="7200" spc="-585" baseline="-3472" dirty="0">
                <a:latin typeface="Times New Roman"/>
                <a:cs typeface="Times New Roman"/>
              </a:rPr>
              <a:t>Y</a:t>
            </a:r>
            <a:r>
              <a:rPr sz="7200" spc="-532" baseline="-3472" dirty="0">
                <a:latin typeface="Times New Roman"/>
                <a:cs typeface="Times New Roman"/>
              </a:rPr>
              <a:t> </a:t>
            </a:r>
            <a:r>
              <a:rPr sz="1800" b="1" spc="210" dirty="0">
                <a:latin typeface="Times New Roman"/>
                <a:cs typeface="Times New Roman"/>
              </a:rPr>
              <a:t>(</a:t>
            </a:r>
            <a:r>
              <a:rPr sz="1800" b="1" spc="-170" dirty="0">
                <a:latin typeface="Times New Roman"/>
                <a:cs typeface="Times New Roman"/>
              </a:rPr>
              <a:t>G</a:t>
            </a:r>
            <a:r>
              <a:rPr sz="1800" b="1" spc="-80" dirty="0">
                <a:latin typeface="Times New Roman"/>
                <a:cs typeface="Times New Roman"/>
              </a:rPr>
              <a:t>E</a:t>
            </a:r>
            <a:r>
              <a:rPr sz="1800" b="1" spc="-160" dirty="0">
                <a:latin typeface="Times New Roman"/>
                <a:cs typeface="Times New Roman"/>
              </a:rPr>
              <a:t>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0" dirty="0">
                <a:latin typeface="Times New Roman"/>
                <a:cs typeface="Times New Roman"/>
              </a:rPr>
              <a:t>F</a:t>
            </a:r>
            <a:r>
              <a:rPr sz="1800" b="1" spc="-140" dirty="0">
                <a:latin typeface="Times New Roman"/>
                <a:cs typeface="Times New Roman"/>
              </a:rPr>
              <a:t>I</a:t>
            </a:r>
            <a:r>
              <a:rPr sz="1800" b="1" spc="-160" dirty="0">
                <a:latin typeface="Times New Roman"/>
                <a:cs typeface="Times New Roman"/>
              </a:rPr>
              <a:t>T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50" dirty="0">
                <a:latin typeface="Times New Roman"/>
                <a:cs typeface="Times New Roman"/>
              </a:rPr>
              <a:t>T</a:t>
            </a:r>
            <a:r>
              <a:rPr sz="1800" b="1" spc="-114" dirty="0">
                <a:latin typeface="Times New Roman"/>
                <a:cs typeface="Times New Roman"/>
              </a:rPr>
              <a:t>HAT’S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Times New Roman"/>
                <a:cs typeface="Times New Roman"/>
              </a:rPr>
              <a:t>I</a:t>
            </a:r>
            <a:r>
              <a:rPr sz="1800" b="1" spc="-150" dirty="0">
                <a:latin typeface="Times New Roman"/>
                <a:cs typeface="Times New Roman"/>
              </a:rPr>
              <a:t>T</a:t>
            </a:r>
            <a:r>
              <a:rPr sz="1800" b="1" spc="2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080" y="514553"/>
            <a:ext cx="1885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>
                <a:latin typeface="Microsoft Sans Serif"/>
                <a:cs typeface="Microsoft Sans Serif"/>
              </a:rPr>
              <a:t>M</a:t>
            </a:r>
            <a:r>
              <a:rPr spc="-135" dirty="0">
                <a:latin typeface="Microsoft Sans Serif"/>
                <a:cs typeface="Microsoft Sans Serif"/>
              </a:rPr>
              <a:t>O</a:t>
            </a:r>
            <a:r>
              <a:rPr spc="-530" dirty="0">
                <a:latin typeface="Microsoft Sans Serif"/>
                <a:cs typeface="Microsoft Sans Serif"/>
              </a:rPr>
              <a:t>DU</a:t>
            </a:r>
            <a:r>
              <a:rPr spc="-425" dirty="0">
                <a:latin typeface="Microsoft Sans Serif"/>
                <a:cs typeface="Microsoft Sans Serif"/>
              </a:rPr>
              <a:t>L</a:t>
            </a:r>
            <a:r>
              <a:rPr spc="-715" dirty="0">
                <a:latin typeface="Microsoft Sans Serif"/>
                <a:cs typeface="Microsoft Sans Serif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4413" y="1042009"/>
            <a:ext cx="4028440" cy="426085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1390"/>
              </a:spcBef>
              <a:buSzPct val="95833"/>
              <a:buAutoNum type="arabicPeriod"/>
              <a:tabLst>
                <a:tab pos="248920" algn="l"/>
              </a:tabLst>
            </a:pP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Authen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tic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tion</a:t>
            </a:r>
            <a:endParaRPr sz="2400">
              <a:latin typeface="Microsoft Sans Serif"/>
              <a:cs typeface="Microsoft Sans Serif"/>
            </a:endParaRPr>
          </a:p>
          <a:p>
            <a:pPr marL="248285" indent="-236220">
              <a:lnSpc>
                <a:spcPct val="100000"/>
              </a:lnSpc>
              <a:spcBef>
                <a:spcPts val="1285"/>
              </a:spcBef>
              <a:buSzPct val="95833"/>
              <a:buAutoNum type="arabicPeriod"/>
              <a:tabLst>
                <a:tab pos="248920" algn="l"/>
              </a:tabLst>
            </a:pP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Member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44600"/>
              </a:lnSpc>
              <a:spcBef>
                <a:spcPts val="10"/>
              </a:spcBef>
              <a:buSzPct val="95833"/>
              <a:buAutoNum type="arabicPeriod"/>
              <a:tabLst>
                <a:tab pos="248920" algn="l"/>
              </a:tabLst>
            </a:pP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Trainer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Staff</a:t>
            </a:r>
            <a:r>
              <a:rPr sz="2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4.Billing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Payment 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5.Membership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Plans</a:t>
            </a:r>
            <a:endParaRPr sz="2400">
              <a:latin typeface="Microsoft Sans Serif"/>
              <a:cs typeface="Microsoft Sans Serif"/>
            </a:endParaRPr>
          </a:p>
          <a:p>
            <a:pPr marL="12700" marR="1586865">
              <a:lnSpc>
                <a:spcPct val="144600"/>
              </a:lnSpc>
              <a:spcBef>
                <a:spcPts val="15"/>
              </a:spcBef>
            </a:pPr>
            <a:r>
              <a:rPr sz="2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6.</a:t>
            </a: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Cl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400" dirty="0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hedule  7.Ad</a:t>
            </a:r>
            <a:r>
              <a:rPr sz="24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Dash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bo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rd  </a:t>
            </a:r>
            <a:r>
              <a:rPr sz="2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8.Feedback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TECHNOLOGIES</a:t>
            </a:r>
            <a:r>
              <a:rPr spc="-55" dirty="0"/>
              <a:t> </a:t>
            </a:r>
            <a:r>
              <a:rPr spc="2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929" y="688313"/>
            <a:ext cx="3846195" cy="5416163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400" spc="-305" dirty="0">
                <a:solidFill>
                  <a:srgbClr val="0D3553"/>
                </a:solidFill>
                <a:latin typeface="Microsoft Sans Serif"/>
                <a:cs typeface="Microsoft Sans Serif"/>
              </a:rPr>
              <a:t>FRONT</a:t>
            </a:r>
            <a:r>
              <a:rPr sz="2400" spc="25" dirty="0">
                <a:solidFill>
                  <a:srgbClr val="0D3553"/>
                </a:solidFill>
                <a:latin typeface="Microsoft Sans Serif"/>
                <a:cs typeface="Microsoft Sans Serif"/>
              </a:rPr>
              <a:t> </a:t>
            </a:r>
            <a:r>
              <a:rPr sz="2400" spc="-330" dirty="0">
                <a:solidFill>
                  <a:srgbClr val="0D3553"/>
                </a:solidFill>
                <a:latin typeface="Microsoft Sans Serif"/>
                <a:cs typeface="Microsoft Sans Serif"/>
              </a:rPr>
              <a:t>E</a:t>
            </a:r>
            <a:r>
              <a:rPr sz="2400" spc="-365" dirty="0">
                <a:solidFill>
                  <a:srgbClr val="0D3553"/>
                </a:solidFill>
                <a:latin typeface="Microsoft Sans Serif"/>
                <a:cs typeface="Microsoft Sans Serif"/>
              </a:rPr>
              <a:t>N</a:t>
            </a:r>
            <a:r>
              <a:rPr sz="2400" spc="-285" dirty="0">
                <a:solidFill>
                  <a:srgbClr val="0D3553"/>
                </a:solidFill>
                <a:latin typeface="Microsoft Sans Serif"/>
                <a:cs typeface="Microsoft Sans Serif"/>
              </a:rPr>
              <a:t>D</a:t>
            </a:r>
            <a:r>
              <a:rPr sz="2400" spc="25" dirty="0">
                <a:solidFill>
                  <a:srgbClr val="0D3553"/>
                </a:solidFill>
                <a:latin typeface="Microsoft Sans Serif"/>
                <a:cs typeface="Microsoft Sans Serif"/>
              </a:rPr>
              <a:t> </a:t>
            </a:r>
            <a:r>
              <a:rPr sz="2400" spc="-385" dirty="0">
                <a:solidFill>
                  <a:srgbClr val="0D3553"/>
                </a:solidFill>
                <a:latin typeface="Microsoft Sans Serif"/>
                <a:cs typeface="Microsoft Sans Serif"/>
              </a:rPr>
              <a:t>DEVE</a:t>
            </a:r>
            <a:r>
              <a:rPr sz="2400" spc="-440" dirty="0">
                <a:solidFill>
                  <a:srgbClr val="0D3553"/>
                </a:solidFill>
                <a:latin typeface="Microsoft Sans Serif"/>
                <a:cs typeface="Microsoft Sans Serif"/>
              </a:rPr>
              <a:t>L</a:t>
            </a:r>
            <a:r>
              <a:rPr sz="2400" spc="-250" dirty="0">
                <a:solidFill>
                  <a:srgbClr val="0D3553"/>
                </a:solidFill>
                <a:latin typeface="Microsoft Sans Serif"/>
                <a:cs typeface="Microsoft Sans Serif"/>
              </a:rPr>
              <a:t>OPME</a:t>
            </a:r>
            <a:r>
              <a:rPr sz="2400" spc="-254" dirty="0">
                <a:solidFill>
                  <a:srgbClr val="0D3553"/>
                </a:solidFill>
                <a:latin typeface="Microsoft Sans Serif"/>
                <a:cs typeface="Microsoft Sans Serif"/>
              </a:rPr>
              <a:t>N</a:t>
            </a:r>
            <a:r>
              <a:rPr sz="2400" spc="-415" dirty="0">
                <a:solidFill>
                  <a:srgbClr val="0D3553"/>
                </a:solidFill>
                <a:latin typeface="Microsoft Sans Serif"/>
                <a:cs typeface="Microsoft Sans Serif"/>
              </a:rPr>
              <a:t>T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4180"/>
              </a:lnSpc>
              <a:spcBef>
                <a:spcPts val="340"/>
              </a:spcBef>
            </a:pPr>
            <a:r>
              <a:rPr sz="24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1.CSS-Cadscading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Style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Sheets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2.React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40" dirty="0">
                <a:solidFill>
                  <a:srgbClr val="FFFFFF"/>
                </a:solidFill>
                <a:latin typeface="Microsoft Sans Serif"/>
                <a:cs typeface="Microsoft Sans Serif"/>
              </a:rPr>
              <a:t>JS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622300">
              <a:lnSpc>
                <a:spcPts val="4180"/>
              </a:lnSpc>
              <a:spcBef>
                <a:spcPts val="340"/>
              </a:spcBef>
            </a:pPr>
            <a:r>
              <a:rPr sz="2400" spc="-455" dirty="0">
                <a:solidFill>
                  <a:srgbClr val="0D3553"/>
                </a:solidFill>
                <a:latin typeface="Microsoft Sans Serif"/>
                <a:cs typeface="Microsoft Sans Serif"/>
              </a:rPr>
              <a:t>B</a:t>
            </a:r>
            <a:r>
              <a:rPr sz="2400" spc="-250" dirty="0">
                <a:solidFill>
                  <a:srgbClr val="0D3553"/>
                </a:solidFill>
                <a:latin typeface="Microsoft Sans Serif"/>
                <a:cs typeface="Microsoft Sans Serif"/>
              </a:rPr>
              <a:t>A</a:t>
            </a:r>
            <a:r>
              <a:rPr sz="2400" spc="-285" dirty="0">
                <a:solidFill>
                  <a:srgbClr val="0D3553"/>
                </a:solidFill>
                <a:latin typeface="Microsoft Sans Serif"/>
                <a:cs typeface="Microsoft Sans Serif"/>
              </a:rPr>
              <a:t>CK</a:t>
            </a:r>
            <a:r>
              <a:rPr sz="2400" spc="20" dirty="0">
                <a:solidFill>
                  <a:srgbClr val="0D3553"/>
                </a:solidFill>
                <a:latin typeface="Microsoft Sans Serif"/>
                <a:cs typeface="Microsoft Sans Serif"/>
              </a:rPr>
              <a:t> </a:t>
            </a:r>
            <a:r>
              <a:rPr sz="2400" spc="-325" dirty="0">
                <a:solidFill>
                  <a:srgbClr val="0D3553"/>
                </a:solidFill>
                <a:latin typeface="Microsoft Sans Serif"/>
                <a:cs typeface="Microsoft Sans Serif"/>
              </a:rPr>
              <a:t>END</a:t>
            </a:r>
            <a:r>
              <a:rPr sz="2400" spc="25" dirty="0">
                <a:solidFill>
                  <a:srgbClr val="0D3553"/>
                </a:solidFill>
                <a:latin typeface="Microsoft Sans Serif"/>
                <a:cs typeface="Microsoft Sans Serif"/>
              </a:rPr>
              <a:t> </a:t>
            </a:r>
            <a:r>
              <a:rPr sz="2400" spc="-390" dirty="0">
                <a:solidFill>
                  <a:srgbClr val="0D3553"/>
                </a:solidFill>
                <a:latin typeface="Microsoft Sans Serif"/>
                <a:cs typeface="Microsoft Sans Serif"/>
              </a:rPr>
              <a:t>DEV</a:t>
            </a:r>
            <a:r>
              <a:rPr sz="2400" spc="-375" dirty="0">
                <a:solidFill>
                  <a:srgbClr val="0D3553"/>
                </a:solidFill>
                <a:latin typeface="Microsoft Sans Serif"/>
                <a:cs typeface="Microsoft Sans Serif"/>
              </a:rPr>
              <a:t>E</a:t>
            </a:r>
            <a:r>
              <a:rPr sz="2400" spc="-440" dirty="0">
                <a:solidFill>
                  <a:srgbClr val="0D3553"/>
                </a:solidFill>
                <a:latin typeface="Microsoft Sans Serif"/>
                <a:cs typeface="Microsoft Sans Serif"/>
              </a:rPr>
              <a:t>L</a:t>
            </a:r>
            <a:r>
              <a:rPr sz="2400" spc="-235" dirty="0">
                <a:solidFill>
                  <a:srgbClr val="0D3553"/>
                </a:solidFill>
                <a:latin typeface="Microsoft Sans Serif"/>
                <a:cs typeface="Microsoft Sans Serif"/>
              </a:rPr>
              <a:t>OPMENT  </a:t>
            </a:r>
            <a:endParaRPr lang="en-IN" sz="2400" spc="-235" dirty="0">
              <a:solidFill>
                <a:srgbClr val="0D3553"/>
              </a:solidFill>
              <a:latin typeface="Microsoft Sans Serif"/>
              <a:cs typeface="Microsoft Sans Serif"/>
            </a:endParaRPr>
          </a:p>
          <a:p>
            <a:pPr marL="12700" marR="622300">
              <a:lnSpc>
                <a:spcPts val="4180"/>
              </a:lnSpc>
              <a:spcBef>
                <a:spcPts val="340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1.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ODE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40" dirty="0">
                <a:solidFill>
                  <a:srgbClr val="FFFFFF"/>
                </a:solidFill>
                <a:latin typeface="Microsoft Sans Serif"/>
                <a:cs typeface="Microsoft Sans Serif"/>
              </a:rPr>
              <a:t>JS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2.</a:t>
            </a:r>
            <a:r>
              <a:rPr sz="2400" spc="-445" dirty="0">
                <a:solidFill>
                  <a:srgbClr val="FFFFFF"/>
                </a:solidFill>
                <a:latin typeface="Microsoft Sans Serif"/>
                <a:cs typeface="Microsoft Sans Serif"/>
              </a:rPr>
              <a:t>EXPRESS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40" dirty="0">
                <a:solidFill>
                  <a:srgbClr val="FFFFFF"/>
                </a:solidFill>
                <a:latin typeface="Microsoft Sans Serif"/>
                <a:cs typeface="Microsoft Sans Serif"/>
              </a:rPr>
              <a:t>JS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728345">
              <a:lnSpc>
                <a:spcPts val="4180"/>
              </a:lnSpc>
              <a:spcBef>
                <a:spcPts val="140"/>
              </a:spcBef>
            </a:pPr>
            <a:r>
              <a:rPr sz="2400" spc="-335" dirty="0">
                <a:solidFill>
                  <a:srgbClr val="0D3553"/>
                </a:solidFill>
                <a:latin typeface="Microsoft Sans Serif"/>
                <a:cs typeface="Microsoft Sans Serif"/>
              </a:rPr>
              <a:t>D</a:t>
            </a:r>
            <a:r>
              <a:rPr sz="2400" spc="-275" dirty="0">
                <a:solidFill>
                  <a:srgbClr val="0D3553"/>
                </a:solidFill>
                <a:latin typeface="Microsoft Sans Serif"/>
                <a:cs typeface="Microsoft Sans Serif"/>
              </a:rPr>
              <a:t>A</a:t>
            </a:r>
            <a:r>
              <a:rPr sz="2400" spc="-459" dirty="0">
                <a:solidFill>
                  <a:srgbClr val="0D3553"/>
                </a:solidFill>
                <a:latin typeface="Microsoft Sans Serif"/>
                <a:cs typeface="Microsoft Sans Serif"/>
              </a:rPr>
              <a:t>T</a:t>
            </a:r>
            <a:r>
              <a:rPr sz="2400" spc="-280" dirty="0">
                <a:solidFill>
                  <a:srgbClr val="0D3553"/>
                </a:solidFill>
                <a:latin typeface="Microsoft Sans Serif"/>
                <a:cs typeface="Microsoft Sans Serif"/>
              </a:rPr>
              <a:t>A</a:t>
            </a:r>
            <a:r>
              <a:rPr sz="2400" spc="-330" dirty="0">
                <a:solidFill>
                  <a:srgbClr val="0D3553"/>
                </a:solidFill>
                <a:latin typeface="Microsoft Sans Serif"/>
                <a:cs typeface="Microsoft Sans Serif"/>
              </a:rPr>
              <a:t>B</a:t>
            </a:r>
            <a:r>
              <a:rPr sz="2400" spc="-370" dirty="0">
                <a:solidFill>
                  <a:srgbClr val="0D3553"/>
                </a:solidFill>
                <a:latin typeface="Microsoft Sans Serif"/>
                <a:cs typeface="Microsoft Sans Serif"/>
              </a:rPr>
              <a:t>ASE</a:t>
            </a:r>
            <a:r>
              <a:rPr sz="2400" spc="15" dirty="0">
                <a:solidFill>
                  <a:srgbClr val="0D3553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0D3553"/>
                </a:solidFill>
                <a:latin typeface="Microsoft Sans Serif"/>
                <a:cs typeface="Microsoft Sans Serif"/>
              </a:rPr>
              <a:t>MAN</a:t>
            </a:r>
            <a:r>
              <a:rPr sz="2400" spc="-210" dirty="0">
                <a:solidFill>
                  <a:srgbClr val="0D3553"/>
                </a:solidFill>
                <a:latin typeface="Microsoft Sans Serif"/>
                <a:cs typeface="Microsoft Sans Serif"/>
              </a:rPr>
              <a:t>AGEMNT</a:t>
            </a:r>
            <a:endParaRPr lang="en-IN" sz="2400" spc="-210" dirty="0">
              <a:solidFill>
                <a:srgbClr val="0D3553"/>
              </a:solidFill>
              <a:latin typeface="Microsoft Sans Serif"/>
              <a:cs typeface="Microsoft Sans Serif"/>
            </a:endParaRPr>
          </a:p>
          <a:p>
            <a:pPr marL="12700" marR="728345">
              <a:lnSpc>
                <a:spcPts val="4180"/>
              </a:lnSpc>
              <a:spcBef>
                <a:spcPts val="140"/>
              </a:spcBef>
            </a:pPr>
            <a:r>
              <a:rPr sz="2400" spc="-210" dirty="0">
                <a:solidFill>
                  <a:srgbClr val="0D3553"/>
                </a:solidFill>
                <a:latin typeface="Microsoft Sans Serif"/>
                <a:cs typeface="Microsoft Sans Serif"/>
              </a:rPr>
              <a:t>  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1.MY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SQL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177" y="119837"/>
            <a:ext cx="2969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95" dirty="0">
                <a:latin typeface="Microsoft Sans Serif"/>
                <a:cs typeface="Microsoft Sans Serif"/>
              </a:rPr>
              <a:t>T</a:t>
            </a:r>
            <a:r>
              <a:rPr spc="-770" dirty="0">
                <a:latin typeface="Microsoft Sans Serif"/>
                <a:cs typeface="Microsoft Sans Serif"/>
              </a:rPr>
              <a:t>E</a:t>
            </a:r>
            <a:r>
              <a:rPr spc="-225" dirty="0">
                <a:latin typeface="Microsoft Sans Serif"/>
                <a:cs typeface="Microsoft Sans Serif"/>
              </a:rPr>
              <a:t>AM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240" dirty="0">
                <a:latin typeface="Microsoft Sans Serif"/>
                <a:cs typeface="Microsoft Sans Serif"/>
              </a:rPr>
              <a:t>M</a:t>
            </a:r>
            <a:r>
              <a:rPr spc="-465" dirty="0">
                <a:latin typeface="Microsoft Sans Serif"/>
                <a:cs typeface="Microsoft Sans Serif"/>
              </a:rPr>
              <a:t>E</a:t>
            </a:r>
            <a:r>
              <a:rPr spc="-600" dirty="0">
                <a:latin typeface="Microsoft Sans Serif"/>
                <a:cs typeface="Microsoft Sans Serif"/>
              </a:rPr>
              <a:t>M</a:t>
            </a:r>
            <a:r>
              <a:rPr spc="-710" dirty="0">
                <a:latin typeface="Microsoft Sans Serif"/>
                <a:cs typeface="Microsoft Sans Serif"/>
              </a:rPr>
              <a:t>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6177" y="753809"/>
            <a:ext cx="2818765" cy="172466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1.M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0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60" dirty="0">
                <a:solidFill>
                  <a:srgbClr val="FFFFFF"/>
                </a:solidFill>
                <a:latin typeface="Microsoft Sans Serif"/>
                <a:cs typeface="Microsoft Sans Serif"/>
              </a:rPr>
              <a:t>SAKET</a:t>
            </a:r>
            <a:r>
              <a:rPr sz="2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SAI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ts val="4460"/>
              </a:lnSpc>
              <a:spcBef>
                <a:spcPts val="204"/>
              </a:spcBef>
            </a:pP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2.V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RAJ</a:t>
            </a:r>
            <a:r>
              <a:rPr sz="2400" spc="-34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AMSHIN</a:t>
            </a:r>
            <a:r>
              <a:rPr sz="24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TH  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3.</a:t>
            </a:r>
            <a:r>
              <a:rPr sz="2400" spc="-39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.S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4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ARAN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484" dirty="0">
                <a:solidFill>
                  <a:srgbClr val="FFFFFF"/>
                </a:solidFill>
                <a:latin typeface="Microsoft Sans Serif"/>
                <a:cs typeface="Microsoft Sans Serif"/>
              </a:rPr>
              <a:t>TE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J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2940" y="753809"/>
            <a:ext cx="1406525" cy="172466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675"/>
              </a:spcBef>
            </a:pP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2400" spc="-290" dirty="0">
                <a:solidFill>
                  <a:srgbClr val="FFFFFF"/>
                </a:solidFill>
                <a:latin typeface="Microsoft Sans Serif"/>
                <a:cs typeface="Microsoft Sans Serif"/>
              </a:rPr>
              <a:t>BCS</a:t>
            </a:r>
            <a:r>
              <a:rPr sz="24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2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50</a:t>
            </a:r>
            <a:endParaRPr sz="2400">
              <a:latin typeface="Microsoft Sans Serif"/>
              <a:cs typeface="Microsoft Sans Serif"/>
            </a:endParaRPr>
          </a:p>
          <a:p>
            <a:pPr marL="48895">
              <a:lnSpc>
                <a:spcPct val="100000"/>
              </a:lnSpc>
              <a:spcBef>
                <a:spcPts val="1575"/>
              </a:spcBef>
            </a:pP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22BCS263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22BCS264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177" y="2452877"/>
            <a:ext cx="4552950" cy="115633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3211195" algn="l"/>
              </a:tabLst>
            </a:pP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4.</a:t>
            </a:r>
            <a:r>
              <a:rPr sz="2400" spc="-39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4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LIKHI</a:t>
            </a:r>
            <a:r>
              <a:rPr sz="24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CH</a:t>
            </a:r>
            <a:r>
              <a:rPr sz="24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6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24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BCS2</a:t>
            </a:r>
            <a:r>
              <a:rPr sz="24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3204210" algn="l"/>
              </a:tabLst>
            </a:pPr>
            <a:r>
              <a:rPr sz="24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5.M.VITHESH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KRISHNA	</a:t>
            </a:r>
            <a:r>
              <a:rPr sz="24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22BCS161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191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Georgia</vt:lpstr>
      <vt:lpstr>Microsoft Sans Serif</vt:lpstr>
      <vt:lpstr>Times New Roman</vt:lpstr>
      <vt:lpstr>Office Theme</vt:lpstr>
      <vt:lpstr>GYM BUDDY (GET FIT THAT’S IT)</vt:lpstr>
      <vt:lpstr>MODULES</vt:lpstr>
      <vt:lpstr>TECHNOLOGIES USED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BUDDY (GET FIT THAT’S IT)</dc:title>
  <dc:creator>saket sai</dc:creator>
  <cp:lastModifiedBy>Swaran Tej Vajrapu</cp:lastModifiedBy>
  <cp:revision>3</cp:revision>
  <dcterms:created xsi:type="dcterms:W3CDTF">2023-11-25T02:57:09Z</dcterms:created>
  <dcterms:modified xsi:type="dcterms:W3CDTF">2023-11-25T06:34:54Z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2023-11-25T00:00:00Z</vt:filetime>
  </property>
</Properties>
</file>