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6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7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50142-425D-4E81-BF79-32D0521B6AF8}" v="129" dt="2024-09-27T14:00:13.093"/>
    <p1510:client id="{909EB21F-22BE-46A3-916F-A00B8831F1AE}" v="147" dt="2024-09-27T15:04:03.350"/>
    <p1510:client id="{A6C254F2-3129-46DE-B085-DF36C8DD7F59}" v="12" dt="2024-09-27T15:56:26.952"/>
    <p1510:client id="{EF54DFF1-810F-4EDD-9039-8D9AF6634EB4}" v="95" dt="2024-09-28T05:53:34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Irfan" userId="ab08674484b64a17" providerId="LiveId" clId="{EF54DFF1-810F-4EDD-9039-8D9AF6634EB4}"/>
    <pc:docChg chg="undo custSel addSld delSld modSld sldOrd">
      <pc:chgData name="shaik Irfan" userId="ab08674484b64a17" providerId="LiveId" clId="{EF54DFF1-810F-4EDD-9039-8D9AF6634EB4}" dt="2024-09-28T08:36:16.627" v="193" actId="47"/>
      <pc:docMkLst>
        <pc:docMk/>
      </pc:docMkLst>
      <pc:sldChg chg="modSp mod">
        <pc:chgData name="shaik Irfan" userId="ab08674484b64a17" providerId="LiveId" clId="{EF54DFF1-810F-4EDD-9039-8D9AF6634EB4}" dt="2024-09-27T15:21:15.873" v="71" actId="27636"/>
        <pc:sldMkLst>
          <pc:docMk/>
          <pc:sldMk cId="4021503404" sldId="259"/>
        </pc:sldMkLst>
        <pc:spChg chg="mod">
          <ac:chgData name="shaik Irfan" userId="ab08674484b64a17" providerId="LiveId" clId="{EF54DFF1-810F-4EDD-9039-8D9AF6634EB4}" dt="2024-09-27T15:21:15.873" v="71" actId="27636"/>
          <ac:spMkLst>
            <pc:docMk/>
            <pc:sldMk cId="4021503404" sldId="259"/>
            <ac:spMk id="3" creationId="{DCAC39F4-A93D-AEDD-A9A5-8410E02D2D72}"/>
          </ac:spMkLst>
        </pc:spChg>
      </pc:sldChg>
      <pc:sldChg chg="ord">
        <pc:chgData name="shaik Irfan" userId="ab08674484b64a17" providerId="LiveId" clId="{EF54DFF1-810F-4EDD-9039-8D9AF6634EB4}" dt="2024-09-28T03:15:31.979" v="94"/>
        <pc:sldMkLst>
          <pc:docMk/>
          <pc:sldMk cId="1527567080" sldId="261"/>
        </pc:sldMkLst>
      </pc:sldChg>
      <pc:sldChg chg="addSp delSp modSp mod ord">
        <pc:chgData name="shaik Irfan" userId="ab08674484b64a17" providerId="LiveId" clId="{EF54DFF1-810F-4EDD-9039-8D9AF6634EB4}" dt="2024-09-28T05:41:23.569" v="172" actId="20577"/>
        <pc:sldMkLst>
          <pc:docMk/>
          <pc:sldMk cId="634197401" sldId="263"/>
        </pc:sldMkLst>
        <pc:spChg chg="mod">
          <ac:chgData name="shaik Irfan" userId="ab08674484b64a17" providerId="LiveId" clId="{EF54DFF1-810F-4EDD-9039-8D9AF6634EB4}" dt="2024-09-28T05:07:49.167" v="104" actId="1076"/>
          <ac:spMkLst>
            <pc:docMk/>
            <pc:sldMk cId="634197401" sldId="263"/>
            <ac:spMk id="2" creationId="{3AAC8A46-B816-D547-8E29-179F97357F31}"/>
          </ac:spMkLst>
        </pc:spChg>
        <pc:spChg chg="del mod">
          <ac:chgData name="shaik Irfan" userId="ab08674484b64a17" providerId="LiveId" clId="{EF54DFF1-810F-4EDD-9039-8D9AF6634EB4}" dt="2024-09-28T05:41:08.118" v="167" actId="21"/>
          <ac:spMkLst>
            <pc:docMk/>
            <pc:sldMk cId="634197401" sldId="263"/>
            <ac:spMk id="3" creationId="{8CAD7D30-5630-B6E1-7B99-C82D95D03324}"/>
          </ac:spMkLst>
        </pc:spChg>
        <pc:spChg chg="add mod">
          <ac:chgData name="shaik Irfan" userId="ab08674484b64a17" providerId="LiveId" clId="{EF54DFF1-810F-4EDD-9039-8D9AF6634EB4}" dt="2024-09-28T05:41:23.569" v="172" actId="20577"/>
          <ac:spMkLst>
            <pc:docMk/>
            <pc:sldMk cId="634197401" sldId="263"/>
            <ac:spMk id="4" creationId="{36F2B3AB-154C-2B06-7564-61D5B8F58F15}"/>
          </ac:spMkLst>
        </pc:spChg>
      </pc:sldChg>
      <pc:sldChg chg="modSp mod ord">
        <pc:chgData name="shaik Irfan" userId="ab08674484b64a17" providerId="LiveId" clId="{EF54DFF1-810F-4EDD-9039-8D9AF6634EB4}" dt="2024-09-28T05:47:47.851" v="175" actId="20577"/>
        <pc:sldMkLst>
          <pc:docMk/>
          <pc:sldMk cId="2506914867" sldId="264"/>
        </pc:sldMkLst>
        <pc:spChg chg="mod">
          <ac:chgData name="shaik Irfan" userId="ab08674484b64a17" providerId="LiveId" clId="{EF54DFF1-810F-4EDD-9039-8D9AF6634EB4}" dt="2024-09-28T05:47:47.851" v="175" actId="20577"/>
          <ac:spMkLst>
            <pc:docMk/>
            <pc:sldMk cId="2506914867" sldId="264"/>
            <ac:spMk id="3" creationId="{B00F0E67-99C6-FBA6-E221-C49A66FFA53D}"/>
          </ac:spMkLst>
        </pc:spChg>
      </pc:sldChg>
      <pc:sldChg chg="modSp mod">
        <pc:chgData name="shaik Irfan" userId="ab08674484b64a17" providerId="LiveId" clId="{EF54DFF1-810F-4EDD-9039-8D9AF6634EB4}" dt="2024-09-27T15:23:23.610" v="86" actId="1076"/>
        <pc:sldMkLst>
          <pc:docMk/>
          <pc:sldMk cId="1663322266" sldId="266"/>
        </pc:sldMkLst>
        <pc:spChg chg="mod">
          <ac:chgData name="shaik Irfan" userId="ab08674484b64a17" providerId="LiveId" clId="{EF54DFF1-810F-4EDD-9039-8D9AF6634EB4}" dt="2024-09-27T15:23:23.610" v="86" actId="1076"/>
          <ac:spMkLst>
            <pc:docMk/>
            <pc:sldMk cId="1663322266" sldId="266"/>
            <ac:spMk id="3" creationId="{80F3CB12-84A8-AA01-DA48-EF121EDCE212}"/>
          </ac:spMkLst>
        </pc:spChg>
      </pc:sldChg>
      <pc:sldChg chg="addSp delSp modSp mod ord">
        <pc:chgData name="shaik Irfan" userId="ab08674484b64a17" providerId="LiveId" clId="{EF54DFF1-810F-4EDD-9039-8D9AF6634EB4}" dt="2024-09-28T03:16:38.182" v="96"/>
        <pc:sldMkLst>
          <pc:docMk/>
          <pc:sldMk cId="889361743" sldId="267"/>
        </pc:sldMkLst>
        <pc:spChg chg="add mod">
          <ac:chgData name="shaik Irfan" userId="ab08674484b64a17" providerId="LiveId" clId="{EF54DFF1-810F-4EDD-9039-8D9AF6634EB4}" dt="2024-09-27T15:10:36.014" v="11" actId="20577"/>
          <ac:spMkLst>
            <pc:docMk/>
            <pc:sldMk cId="889361743" sldId="267"/>
            <ac:spMk id="4" creationId="{2572E466-57BD-8C97-06DD-44F0F38A43E6}"/>
          </ac:spMkLst>
        </pc:spChg>
        <pc:picChg chg="mod modCrop">
          <ac:chgData name="shaik Irfan" userId="ab08674484b64a17" providerId="LiveId" clId="{EF54DFF1-810F-4EDD-9039-8D9AF6634EB4}" dt="2024-09-27T15:18:20.541" v="59" actId="14100"/>
          <ac:picMkLst>
            <pc:docMk/>
            <pc:sldMk cId="889361743" sldId="267"/>
            <ac:picMk id="5" creationId="{F423B2A3-5C93-370C-86DD-5934F623AF81}"/>
          </ac:picMkLst>
        </pc:picChg>
        <pc:picChg chg="del mod">
          <ac:chgData name="shaik Irfan" userId="ab08674484b64a17" providerId="LiveId" clId="{EF54DFF1-810F-4EDD-9039-8D9AF6634EB4}" dt="2024-09-27T15:07:35.530" v="6" actId="21"/>
          <ac:picMkLst>
            <pc:docMk/>
            <pc:sldMk cId="889361743" sldId="267"/>
            <ac:picMk id="6" creationId="{20461B3B-E37D-5617-3CC8-DC1A72657AC4}"/>
          </ac:picMkLst>
        </pc:picChg>
        <pc:picChg chg="mod">
          <ac:chgData name="shaik Irfan" userId="ab08674484b64a17" providerId="LiveId" clId="{EF54DFF1-810F-4EDD-9039-8D9AF6634EB4}" dt="2024-09-27T15:18:38.198" v="60" actId="14100"/>
          <ac:picMkLst>
            <pc:docMk/>
            <pc:sldMk cId="889361743" sldId="267"/>
            <ac:picMk id="7" creationId="{D63BC944-194B-3ECB-2B3F-EFBAA76C6436}"/>
          </ac:picMkLst>
        </pc:picChg>
        <pc:picChg chg="mod">
          <ac:chgData name="shaik Irfan" userId="ab08674484b64a17" providerId="LiveId" clId="{EF54DFF1-810F-4EDD-9039-8D9AF6634EB4}" dt="2024-09-27T15:17:41.203" v="56" actId="14100"/>
          <ac:picMkLst>
            <pc:docMk/>
            <pc:sldMk cId="889361743" sldId="267"/>
            <ac:picMk id="8" creationId="{FF62FFA6-A0B9-B70D-E8B2-123FF6E4E4F1}"/>
          </ac:picMkLst>
        </pc:picChg>
        <pc:picChg chg="add mod modCrop">
          <ac:chgData name="shaik Irfan" userId="ab08674484b64a17" providerId="LiveId" clId="{EF54DFF1-810F-4EDD-9039-8D9AF6634EB4}" dt="2024-09-27T15:16:56.432" v="54" actId="1076"/>
          <ac:picMkLst>
            <pc:docMk/>
            <pc:sldMk cId="889361743" sldId="267"/>
            <ac:picMk id="10" creationId="{DADDCF2A-F639-57EC-475B-D0A42DC738A8}"/>
          </ac:picMkLst>
        </pc:picChg>
      </pc:sldChg>
      <pc:sldChg chg="addSp delSp modSp new mod">
        <pc:chgData name="shaik Irfan" userId="ab08674484b64a17" providerId="LiveId" clId="{EF54DFF1-810F-4EDD-9039-8D9AF6634EB4}" dt="2024-09-28T05:55:29.393" v="191" actId="1036"/>
        <pc:sldMkLst>
          <pc:docMk/>
          <pc:sldMk cId="2199262043" sldId="268"/>
        </pc:sldMkLst>
        <pc:spChg chg="mod">
          <ac:chgData name="shaik Irfan" userId="ab08674484b64a17" providerId="LiveId" clId="{EF54DFF1-810F-4EDD-9039-8D9AF6634EB4}" dt="2024-09-28T05:55:12.835" v="187" actId="14100"/>
          <ac:spMkLst>
            <pc:docMk/>
            <pc:sldMk cId="2199262043" sldId="268"/>
            <ac:spMk id="2" creationId="{8E5A7062-1DFA-CDFA-A368-234869721B02}"/>
          </ac:spMkLst>
        </pc:spChg>
        <pc:spChg chg="del">
          <ac:chgData name="shaik Irfan" userId="ab08674484b64a17" providerId="LiveId" clId="{EF54DFF1-810F-4EDD-9039-8D9AF6634EB4}" dt="2024-09-28T05:53:34.672" v="177" actId="931"/>
          <ac:spMkLst>
            <pc:docMk/>
            <pc:sldMk cId="2199262043" sldId="268"/>
            <ac:spMk id="3" creationId="{9773D229-8878-0A2E-2DC0-594EB9131870}"/>
          </ac:spMkLst>
        </pc:spChg>
        <pc:picChg chg="add mod">
          <ac:chgData name="shaik Irfan" userId="ab08674484b64a17" providerId="LiveId" clId="{EF54DFF1-810F-4EDD-9039-8D9AF6634EB4}" dt="2024-09-28T05:55:29.393" v="191" actId="1036"/>
          <ac:picMkLst>
            <pc:docMk/>
            <pc:sldMk cId="2199262043" sldId="268"/>
            <ac:picMk id="5" creationId="{8165FC74-7A1E-9C45-699A-7B041E5D4B4C}"/>
          </ac:picMkLst>
        </pc:picChg>
      </pc:sldChg>
      <pc:sldChg chg="new del">
        <pc:chgData name="shaik Irfan" userId="ab08674484b64a17" providerId="LiveId" clId="{EF54DFF1-810F-4EDD-9039-8D9AF6634EB4}" dt="2024-09-28T08:36:16.627" v="193" actId="47"/>
        <pc:sldMkLst>
          <pc:docMk/>
          <pc:sldMk cId="1295649468" sldId="269"/>
        </pc:sldMkLst>
      </pc:sldChg>
    </pc:docChg>
  </pc:docChgLst>
  <pc:docChgLst>
    <pc:chgData name="Guest User" providerId="Windows Live" clId="Web-{A6C254F2-3129-46DE-B085-DF36C8DD7F59}"/>
    <pc:docChg chg="modSld">
      <pc:chgData name="Guest User" userId="" providerId="Windows Live" clId="Web-{A6C254F2-3129-46DE-B085-DF36C8DD7F59}" dt="2024-09-27T15:56:26.952" v="11" actId="20577"/>
      <pc:docMkLst>
        <pc:docMk/>
      </pc:docMkLst>
      <pc:sldChg chg="modSp">
        <pc:chgData name="Guest User" userId="" providerId="Windows Live" clId="Web-{A6C254F2-3129-46DE-B085-DF36C8DD7F59}" dt="2024-09-27T15:56:26.952" v="11" actId="20577"/>
        <pc:sldMkLst>
          <pc:docMk/>
          <pc:sldMk cId="1663322266" sldId="266"/>
        </pc:sldMkLst>
        <pc:spChg chg="mod">
          <ac:chgData name="Guest User" userId="" providerId="Windows Live" clId="Web-{A6C254F2-3129-46DE-B085-DF36C8DD7F59}" dt="2024-09-27T15:56:26.952" v="11" actId="20577"/>
          <ac:spMkLst>
            <pc:docMk/>
            <pc:sldMk cId="1663322266" sldId="266"/>
            <ac:spMk id="3" creationId="{80F3CB12-84A8-AA01-DA48-EF121EDCE212}"/>
          </ac:spMkLst>
        </pc:spChg>
      </pc:sldChg>
    </pc:docChg>
  </pc:docChgLst>
  <pc:docChgLst>
    <pc:chgData name="shaik Irfan" userId="ab08674484b64a17" providerId="Windows Live" clId="Web-{1DC50142-425D-4E81-BF79-32D0521B6AF8}"/>
    <pc:docChg chg="modSld">
      <pc:chgData name="shaik Irfan" userId="ab08674484b64a17" providerId="Windows Live" clId="Web-{1DC50142-425D-4E81-BF79-32D0521B6AF8}" dt="2024-09-27T14:00:13.093" v="128" actId="20577"/>
      <pc:docMkLst>
        <pc:docMk/>
      </pc:docMkLst>
      <pc:sldChg chg="modSp">
        <pc:chgData name="shaik Irfan" userId="ab08674484b64a17" providerId="Windows Live" clId="Web-{1DC50142-425D-4E81-BF79-32D0521B6AF8}" dt="2024-09-27T13:46:51.460" v="80" actId="20577"/>
        <pc:sldMkLst>
          <pc:docMk/>
          <pc:sldMk cId="4021503404" sldId="259"/>
        </pc:sldMkLst>
        <pc:spChg chg="mod">
          <ac:chgData name="shaik Irfan" userId="ab08674484b64a17" providerId="Windows Live" clId="Web-{1DC50142-425D-4E81-BF79-32D0521B6AF8}" dt="2024-09-27T13:46:51.460" v="80" actId="20577"/>
          <ac:spMkLst>
            <pc:docMk/>
            <pc:sldMk cId="4021503404" sldId="259"/>
            <ac:spMk id="3" creationId="{DCAC39F4-A93D-AEDD-A9A5-8410E02D2D72}"/>
          </ac:spMkLst>
        </pc:spChg>
      </pc:sldChg>
      <pc:sldChg chg="modSp">
        <pc:chgData name="shaik Irfan" userId="ab08674484b64a17" providerId="Windows Live" clId="Web-{1DC50142-425D-4E81-BF79-32D0521B6AF8}" dt="2024-09-27T13:50:47.733" v="96" actId="20577"/>
        <pc:sldMkLst>
          <pc:docMk/>
          <pc:sldMk cId="2850951549" sldId="260"/>
        </pc:sldMkLst>
        <pc:spChg chg="mod">
          <ac:chgData name="shaik Irfan" userId="ab08674484b64a17" providerId="Windows Live" clId="Web-{1DC50142-425D-4E81-BF79-32D0521B6AF8}" dt="2024-09-27T13:50:47.733" v="96" actId="20577"/>
          <ac:spMkLst>
            <pc:docMk/>
            <pc:sldMk cId="2850951549" sldId="260"/>
            <ac:spMk id="3" creationId="{5AAB876F-3537-F5E3-6DEC-115B51B6F343}"/>
          </ac:spMkLst>
        </pc:spChg>
      </pc:sldChg>
      <pc:sldChg chg="modSp">
        <pc:chgData name="shaik Irfan" userId="ab08674484b64a17" providerId="Windows Live" clId="Web-{1DC50142-425D-4E81-BF79-32D0521B6AF8}" dt="2024-09-27T13:51:06.874" v="97" actId="14100"/>
        <pc:sldMkLst>
          <pc:docMk/>
          <pc:sldMk cId="1527567080" sldId="261"/>
        </pc:sldMkLst>
        <pc:spChg chg="mod">
          <ac:chgData name="shaik Irfan" userId="ab08674484b64a17" providerId="Windows Live" clId="Web-{1DC50142-425D-4E81-BF79-32D0521B6AF8}" dt="2024-09-27T13:51:06.874" v="97" actId="14100"/>
          <ac:spMkLst>
            <pc:docMk/>
            <pc:sldMk cId="1527567080" sldId="261"/>
            <ac:spMk id="3" creationId="{75B0CE42-37E5-5884-0867-63616EC7AE05}"/>
          </ac:spMkLst>
        </pc:spChg>
      </pc:sldChg>
      <pc:sldChg chg="modSp">
        <pc:chgData name="shaik Irfan" userId="ab08674484b64a17" providerId="Windows Live" clId="Web-{1DC50142-425D-4E81-BF79-32D0521B6AF8}" dt="2024-09-27T14:00:13.093" v="128" actId="20577"/>
        <pc:sldMkLst>
          <pc:docMk/>
          <pc:sldMk cId="346765806" sldId="262"/>
        </pc:sldMkLst>
        <pc:spChg chg="mod">
          <ac:chgData name="shaik Irfan" userId="ab08674484b64a17" providerId="Windows Live" clId="Web-{1DC50142-425D-4E81-BF79-32D0521B6AF8}" dt="2024-09-27T14:00:13.093" v="128" actId="20577"/>
          <ac:spMkLst>
            <pc:docMk/>
            <pc:sldMk cId="346765806" sldId="262"/>
            <ac:spMk id="3" creationId="{281C8F90-E679-CF7B-9F6E-E8A60F74D10C}"/>
          </ac:spMkLst>
        </pc:spChg>
        <pc:spChg chg="mod">
          <ac:chgData name="shaik Irfan" userId="ab08674484b64a17" providerId="Windows Live" clId="Web-{1DC50142-425D-4E81-BF79-32D0521B6AF8}" dt="2024-09-27T13:59:35.701" v="127" actId="1076"/>
          <ac:spMkLst>
            <pc:docMk/>
            <pc:sldMk cId="346765806" sldId="262"/>
            <ac:spMk id="4" creationId="{AB23F121-F212-EE68-AF06-92821915A67B}"/>
          </ac:spMkLst>
        </pc:spChg>
      </pc:sldChg>
      <pc:sldChg chg="modSp">
        <pc:chgData name="shaik Irfan" userId="ab08674484b64a17" providerId="Windows Live" clId="Web-{1DC50142-425D-4E81-BF79-32D0521B6AF8}" dt="2024-09-27T13:46:29.756" v="79" actId="14100"/>
        <pc:sldMkLst>
          <pc:docMk/>
          <pc:sldMk cId="1663322266" sldId="266"/>
        </pc:sldMkLst>
        <pc:spChg chg="mod">
          <ac:chgData name="shaik Irfan" userId="ab08674484b64a17" providerId="Windows Live" clId="Web-{1DC50142-425D-4E81-BF79-32D0521B6AF8}" dt="2024-09-27T13:46:29.756" v="79" actId="14100"/>
          <ac:spMkLst>
            <pc:docMk/>
            <pc:sldMk cId="1663322266" sldId="266"/>
            <ac:spMk id="3" creationId="{80F3CB12-84A8-AA01-DA48-EF121EDCE212}"/>
          </ac:spMkLst>
        </pc:spChg>
      </pc:sldChg>
    </pc:docChg>
  </pc:docChgLst>
  <pc:docChgLst>
    <pc:chgData name="shaik Irfan" userId="ab08674484b64a17" providerId="Windows Live" clId="Web-{909EB21F-22BE-46A3-916F-A00B8831F1AE}"/>
    <pc:docChg chg="modSld">
      <pc:chgData name="shaik Irfan" userId="ab08674484b64a17" providerId="Windows Live" clId="Web-{909EB21F-22BE-46A3-916F-A00B8831F1AE}" dt="2024-09-27T15:04:03.350" v="143" actId="14100"/>
      <pc:docMkLst>
        <pc:docMk/>
      </pc:docMkLst>
      <pc:sldChg chg="modSp">
        <pc:chgData name="shaik Irfan" userId="ab08674484b64a17" providerId="Windows Live" clId="Web-{909EB21F-22BE-46A3-916F-A00B8831F1AE}" dt="2024-09-27T14:14:59.693" v="77" actId="20577"/>
        <pc:sldMkLst>
          <pc:docMk/>
          <pc:sldMk cId="346765806" sldId="262"/>
        </pc:sldMkLst>
        <pc:spChg chg="mod">
          <ac:chgData name="shaik Irfan" userId="ab08674484b64a17" providerId="Windows Live" clId="Web-{909EB21F-22BE-46A3-916F-A00B8831F1AE}" dt="2024-09-27T14:13:48.769" v="56" actId="1076"/>
          <ac:spMkLst>
            <pc:docMk/>
            <pc:sldMk cId="346765806" sldId="262"/>
            <ac:spMk id="2" creationId="{22C0B41A-2697-9328-0978-22F819FE01C5}"/>
          </ac:spMkLst>
        </pc:spChg>
        <pc:spChg chg="mod">
          <ac:chgData name="shaik Irfan" userId="ab08674484b64a17" providerId="Windows Live" clId="Web-{909EB21F-22BE-46A3-916F-A00B8831F1AE}" dt="2024-09-27T14:14:22.802" v="60" actId="1076"/>
          <ac:spMkLst>
            <pc:docMk/>
            <pc:sldMk cId="346765806" sldId="262"/>
            <ac:spMk id="3" creationId="{281C8F90-E679-CF7B-9F6E-E8A60F74D10C}"/>
          </ac:spMkLst>
        </pc:spChg>
        <pc:spChg chg="mod">
          <ac:chgData name="shaik Irfan" userId="ab08674484b64a17" providerId="Windows Live" clId="Web-{909EB21F-22BE-46A3-916F-A00B8831F1AE}" dt="2024-09-27T14:14:59.693" v="77" actId="20577"/>
          <ac:spMkLst>
            <pc:docMk/>
            <pc:sldMk cId="346765806" sldId="262"/>
            <ac:spMk id="4" creationId="{AB23F121-F212-EE68-AF06-92821915A67B}"/>
          </ac:spMkLst>
        </pc:spChg>
      </pc:sldChg>
      <pc:sldChg chg="modSp">
        <pc:chgData name="shaik Irfan" userId="ab08674484b64a17" providerId="Windows Live" clId="Web-{909EB21F-22BE-46A3-916F-A00B8831F1AE}" dt="2024-09-27T14:15:56.992" v="81" actId="1076"/>
        <pc:sldMkLst>
          <pc:docMk/>
          <pc:sldMk cId="2506914867" sldId="264"/>
        </pc:sldMkLst>
        <pc:spChg chg="mod">
          <ac:chgData name="shaik Irfan" userId="ab08674484b64a17" providerId="Windows Live" clId="Web-{909EB21F-22BE-46A3-916F-A00B8831F1AE}" dt="2024-09-27T14:15:56.992" v="81" actId="1076"/>
          <ac:spMkLst>
            <pc:docMk/>
            <pc:sldMk cId="2506914867" sldId="264"/>
            <ac:spMk id="2" creationId="{2730F75A-6D5A-339C-CC4C-808EAB761111}"/>
          </ac:spMkLst>
        </pc:spChg>
        <pc:spChg chg="mod">
          <ac:chgData name="shaik Irfan" userId="ab08674484b64a17" providerId="Windows Live" clId="Web-{909EB21F-22BE-46A3-916F-A00B8831F1AE}" dt="2024-09-27T14:15:46.945" v="80" actId="1076"/>
          <ac:spMkLst>
            <pc:docMk/>
            <pc:sldMk cId="2506914867" sldId="264"/>
            <ac:spMk id="3" creationId="{B00F0E67-99C6-FBA6-E221-C49A66FFA53D}"/>
          </ac:spMkLst>
        </pc:spChg>
      </pc:sldChg>
      <pc:sldChg chg="modSp">
        <pc:chgData name="shaik Irfan" userId="ab08674484b64a17" providerId="Windows Live" clId="Web-{909EB21F-22BE-46A3-916F-A00B8831F1AE}" dt="2024-09-27T14:15:24.741" v="79" actId="14100"/>
        <pc:sldMkLst>
          <pc:docMk/>
          <pc:sldMk cId="1647154493" sldId="265"/>
        </pc:sldMkLst>
        <pc:spChg chg="mod">
          <ac:chgData name="shaik Irfan" userId="ab08674484b64a17" providerId="Windows Live" clId="Web-{909EB21F-22BE-46A3-916F-A00B8831F1AE}" dt="2024-09-27T14:15:24.741" v="79" actId="14100"/>
          <ac:spMkLst>
            <pc:docMk/>
            <pc:sldMk cId="1647154493" sldId="265"/>
            <ac:spMk id="3" creationId="{79B4F0BC-2B54-C8B2-887E-CB80617C745E}"/>
          </ac:spMkLst>
        </pc:spChg>
      </pc:sldChg>
      <pc:sldChg chg="addSp delSp modSp mod setBg">
        <pc:chgData name="shaik Irfan" userId="ab08674484b64a17" providerId="Windows Live" clId="Web-{909EB21F-22BE-46A3-916F-A00B8831F1AE}" dt="2024-09-27T15:04:03.350" v="143" actId="14100"/>
        <pc:sldMkLst>
          <pc:docMk/>
          <pc:sldMk cId="889361743" sldId="267"/>
        </pc:sldMkLst>
        <pc:spChg chg="mod">
          <ac:chgData name="shaik Irfan" userId="ab08674484b64a17" providerId="Windows Live" clId="Web-{909EB21F-22BE-46A3-916F-A00B8831F1AE}" dt="2024-09-27T15:03:20.193" v="130" actId="1076"/>
          <ac:spMkLst>
            <pc:docMk/>
            <pc:sldMk cId="889361743" sldId="267"/>
            <ac:spMk id="2" creationId="{933C2AA2-DF77-D536-C022-41A68E803952}"/>
          </ac:spMkLst>
        </pc:spChg>
        <pc:spChg chg="del">
          <ac:chgData name="shaik Irfan" userId="ab08674484b64a17" providerId="Windows Live" clId="Web-{909EB21F-22BE-46A3-916F-A00B8831F1AE}" dt="2024-09-27T14:53:47.803" v="82"/>
          <ac:spMkLst>
            <pc:docMk/>
            <pc:sldMk cId="889361743" sldId="267"/>
            <ac:spMk id="3" creationId="{B08C7B76-BB73-FED4-6FD3-260502B5E58F}"/>
          </ac:spMkLst>
        </pc:spChg>
        <pc:spChg chg="del">
          <ac:chgData name="shaik Irfan" userId="ab08674484b64a17" providerId="Windows Live" clId="Web-{909EB21F-22BE-46A3-916F-A00B8831F1AE}" dt="2024-09-27T14:54:59.617" v="86"/>
          <ac:spMkLst>
            <pc:docMk/>
            <pc:sldMk cId="889361743" sldId="267"/>
            <ac:spMk id="4" creationId="{E1D521FF-8B23-693F-2725-748414CA6BAF}"/>
          </ac:spMkLst>
        </pc:spChg>
        <pc:spChg chg="add del">
          <ac:chgData name="shaik Irfan" userId="ab08674484b64a17" providerId="Windows Live" clId="Web-{909EB21F-22BE-46A3-916F-A00B8831F1AE}" dt="2024-09-27T14:57:15.339" v="96"/>
          <ac:spMkLst>
            <pc:docMk/>
            <pc:sldMk cId="889361743" sldId="267"/>
            <ac:spMk id="11" creationId="{AE4BF366-6DB8-47C0-7147-B490AE5D61CE}"/>
          </ac:spMkLst>
        </pc:spChg>
        <pc:spChg chg="add mod">
          <ac:chgData name="shaik Irfan" userId="ab08674484b64a17" providerId="Windows Live" clId="Web-{909EB21F-22BE-46A3-916F-A00B8831F1AE}" dt="2024-09-27T15:03:47.850" v="138" actId="20577"/>
          <ac:spMkLst>
            <pc:docMk/>
            <pc:sldMk cId="889361743" sldId="267"/>
            <ac:spMk id="13" creationId="{E62E0977-934D-E318-135C-CB872AD7C4E7}"/>
          </ac:spMkLst>
        </pc:spChg>
        <pc:spChg chg="add del">
          <ac:chgData name="shaik Irfan" userId="ab08674484b64a17" providerId="Windows Live" clId="Web-{909EB21F-22BE-46A3-916F-A00B8831F1AE}" dt="2024-09-27T15:02:04.144" v="119"/>
          <ac:spMkLst>
            <pc:docMk/>
            <pc:sldMk cId="889361743" sldId="267"/>
            <ac:spMk id="33" creationId="{5CD072FB-CD64-4E20-B8AA-375F843567EF}"/>
          </ac:spMkLst>
        </pc:spChg>
        <pc:spChg chg="add del">
          <ac:chgData name="shaik Irfan" userId="ab08674484b64a17" providerId="Windows Live" clId="Web-{909EB21F-22BE-46A3-916F-A00B8831F1AE}" dt="2024-09-27T15:02:11.222" v="120"/>
          <ac:spMkLst>
            <pc:docMk/>
            <pc:sldMk cId="889361743" sldId="267"/>
            <ac:spMk id="37" creationId="{6AFD3C92-277B-A45A-B535-E0CD10D07281}"/>
          </ac:spMkLst>
        </pc:spChg>
        <pc:spChg chg="add">
          <ac:chgData name="shaik Irfan" userId="ab08674484b64a17" providerId="Windows Live" clId="Web-{909EB21F-22BE-46A3-916F-A00B8831F1AE}" dt="2024-09-27T15:02:04.144" v="119"/>
          <ac:spMkLst>
            <pc:docMk/>
            <pc:sldMk cId="889361743" sldId="267"/>
            <ac:spMk id="48" creationId="{1FAB06A6-6842-49E6-97F0-0E9D039E88E2}"/>
          </ac:spMkLst>
        </pc:spChg>
        <pc:grpChg chg="add del">
          <ac:chgData name="shaik Irfan" userId="ab08674484b64a17" providerId="Windows Live" clId="Web-{909EB21F-22BE-46A3-916F-A00B8831F1AE}" dt="2024-09-27T14:57:22.558" v="97"/>
          <ac:grpSpMkLst>
            <pc:docMk/>
            <pc:sldMk cId="889361743" sldId="267"/>
            <ac:grpSpMk id="14" creationId="{1C78354C-C1EB-4317-9DC2-7A4AE1F13CB3}"/>
          </ac:grpSpMkLst>
        </pc:grpChg>
        <pc:grpChg chg="add del">
          <ac:chgData name="shaik Irfan" userId="ab08674484b64a17" providerId="Windows Live" clId="Web-{909EB21F-22BE-46A3-916F-A00B8831F1AE}" dt="2024-09-27T15:02:04.144" v="119"/>
          <ac:grpSpMkLst>
            <pc:docMk/>
            <pc:sldMk cId="889361743" sldId="267"/>
            <ac:grpSpMk id="25" creationId="{DE831112-FBC4-43D2-9D35-A250B9B5DFE6}"/>
          </ac:grpSpMkLst>
        </pc:grpChg>
        <pc:grpChg chg="add">
          <ac:chgData name="shaik Irfan" userId="ab08674484b64a17" providerId="Windows Live" clId="Web-{909EB21F-22BE-46A3-916F-A00B8831F1AE}" dt="2024-09-27T15:02:04.144" v="119"/>
          <ac:grpSpMkLst>
            <pc:docMk/>
            <pc:sldMk cId="889361743" sldId="267"/>
            <ac:grpSpMk id="40" creationId="{7849537D-1221-4438-B909-C42F4F6FA919}"/>
          </ac:grpSpMkLst>
        </pc:grpChg>
        <pc:picChg chg="add mod ord">
          <ac:chgData name="shaik Irfan" userId="ab08674484b64a17" providerId="Windows Live" clId="Web-{909EB21F-22BE-46A3-916F-A00B8831F1AE}" dt="2024-09-27T15:03:08.990" v="128" actId="1076"/>
          <ac:picMkLst>
            <pc:docMk/>
            <pc:sldMk cId="889361743" sldId="267"/>
            <ac:picMk id="5" creationId="{F423B2A3-5C93-370C-86DD-5934F623AF81}"/>
          </ac:picMkLst>
        </pc:picChg>
        <pc:picChg chg="add mod ord">
          <ac:chgData name="shaik Irfan" userId="ab08674484b64a17" providerId="Windows Live" clId="Web-{909EB21F-22BE-46A3-916F-A00B8831F1AE}" dt="2024-09-27T15:03:43.272" v="135" actId="14100"/>
          <ac:picMkLst>
            <pc:docMk/>
            <pc:sldMk cId="889361743" sldId="267"/>
            <ac:picMk id="6" creationId="{20461B3B-E37D-5617-3CC8-DC1A72657AC4}"/>
          </ac:picMkLst>
        </pc:picChg>
        <pc:picChg chg="add mod ord">
          <ac:chgData name="shaik Irfan" userId="ab08674484b64a17" providerId="Windows Live" clId="Web-{909EB21F-22BE-46A3-916F-A00B8831F1AE}" dt="2024-09-27T15:03:30.428" v="132" actId="14100"/>
          <ac:picMkLst>
            <pc:docMk/>
            <pc:sldMk cId="889361743" sldId="267"/>
            <ac:picMk id="7" creationId="{D63BC944-194B-3ECB-2B3F-EFBAA76C6436}"/>
          </ac:picMkLst>
        </pc:picChg>
        <pc:picChg chg="add mod ord">
          <ac:chgData name="shaik Irfan" userId="ab08674484b64a17" providerId="Windows Live" clId="Web-{909EB21F-22BE-46A3-916F-A00B8831F1AE}" dt="2024-09-27T15:04:03.350" v="143" actId="14100"/>
          <ac:picMkLst>
            <pc:docMk/>
            <pc:sldMk cId="889361743" sldId="267"/>
            <ac:picMk id="8" creationId="{FF62FFA6-A0B9-B70D-E8B2-123FF6E4E4F1}"/>
          </ac:picMkLst>
        </pc:picChg>
        <pc:picChg chg="add del mod modCrop">
          <ac:chgData name="shaik Irfan" userId="ab08674484b64a17" providerId="Windows Live" clId="Web-{909EB21F-22BE-46A3-916F-A00B8831F1AE}" dt="2024-09-27T15:01:26.721" v="112"/>
          <ac:picMkLst>
            <pc:docMk/>
            <pc:sldMk cId="889361743" sldId="267"/>
            <ac:picMk id="9" creationId="{1E87599D-C934-9E86-1B79-1A9F2A27A933}"/>
          </ac:picMkLst>
        </pc:picChg>
        <pc:picChg chg="add del mod ord">
          <ac:chgData name="shaik Irfan" userId="ab08674484b64a17" providerId="Windows Live" clId="Web-{909EB21F-22BE-46A3-916F-A00B8831F1AE}" dt="2024-09-27T15:02:32.114" v="121"/>
          <ac:picMkLst>
            <pc:docMk/>
            <pc:sldMk cId="889361743" sldId="267"/>
            <ac:picMk id="10" creationId="{D9189EA7-3455-A8EC-E27E-5F559B3FEC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4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2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3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6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8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0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3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2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4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6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9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2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8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23ADD-F38D-495B-810D-D164F7559B4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221208-3FC3-43D3-BAA8-5BE32407B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9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etcompass.ai/ar/appreciation-thank-you-messag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0990-5C4B-C8D5-AD14-E2033DB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417095"/>
            <a:ext cx="10515600" cy="14437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CB12-84A8-AA01-DA48-EF121ED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411" y="89518"/>
            <a:ext cx="11413807" cy="6678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BASAVARAJESWARI GROUP OF INSTITUTION </a:t>
            </a:r>
          </a:p>
          <a:p>
            <a:pPr marL="0" indent="0" algn="ctr">
              <a:buNone/>
            </a:pPr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Ballari Institute of Technology and Management </a:t>
            </a:r>
          </a:p>
          <a:p>
            <a:pPr marL="0" indent="0" algn="ctr">
              <a:buNone/>
            </a:pPr>
            <a:r>
              <a:rPr lang="en-IN" b="1">
                <a:solidFill>
                  <a:srgbClr val="C00000"/>
                </a:solidFill>
              </a:rPr>
              <a:t>Department of Artificial Intelligence &amp; Machine Learning</a:t>
            </a:r>
          </a:p>
          <a:p>
            <a:pPr marL="0" indent="0" algn="ctr">
              <a:buNone/>
            </a:pPr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Project Presentation</a:t>
            </a:r>
          </a:p>
          <a:p>
            <a:pPr marL="0" indent="0" algn="ctr">
              <a:buNone/>
            </a:pPr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On</a:t>
            </a:r>
          </a:p>
          <a:p>
            <a:pPr marL="0" indent="0" algn="ctr">
              <a:buNone/>
            </a:pPr>
            <a:r>
              <a:rPr lang="en-IN" b="1" u="sng">
                <a:solidFill>
                  <a:schemeClr val="accent6">
                    <a:lumMod val="50000"/>
                  </a:schemeClr>
                </a:solidFill>
              </a:rPr>
              <a:t>Internal Stack Overflow</a:t>
            </a:r>
          </a:p>
          <a:p>
            <a:pPr algn="ctr"/>
            <a:r>
              <a:rPr lang="en-IN" sz="2400" b="1">
                <a:solidFill>
                  <a:srgbClr val="00B0F0"/>
                </a:solidFill>
              </a:rPr>
              <a:t>Team name: </a:t>
            </a:r>
            <a:r>
              <a:rPr lang="en-IN" sz="2400" b="1" err="1">
                <a:solidFill>
                  <a:srgbClr val="00B0F0"/>
                </a:solidFill>
              </a:rPr>
              <a:t>Pyscripters</a:t>
            </a:r>
            <a:endParaRPr lang="en-IN" b="1">
              <a:solidFill>
                <a:srgbClr val="00B0F0"/>
              </a:solidFill>
            </a:endParaRPr>
          </a:p>
          <a:p>
            <a:pPr algn="ctr"/>
            <a:r>
              <a:rPr lang="en-IN">
                <a:solidFill>
                  <a:srgbClr val="C00000"/>
                </a:solidFill>
              </a:rPr>
              <a:t>Presented</a:t>
            </a:r>
            <a:r>
              <a:rPr lang="en-IN" sz="2000">
                <a:solidFill>
                  <a:srgbClr val="C00000"/>
                </a:solidFill>
              </a:rPr>
              <a:t> by</a:t>
            </a:r>
            <a:r>
              <a:rPr lang="en-IN">
                <a:solidFill>
                  <a:srgbClr val="C00000"/>
                </a:solidFill>
              </a:rPr>
              <a:t>:                 </a:t>
            </a:r>
            <a:endParaRPr lang="en-IN" sz="2000" b="1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S Vijay(</a:t>
            </a: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</a:rPr>
              <a:t>3BR23AI138)</a:t>
            </a:r>
          </a:p>
          <a:p>
            <a:pPr marL="0" indent="0" algn="ctr">
              <a:buNone/>
            </a:pP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Md Irfan(</a:t>
            </a: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</a:rPr>
              <a:t>3BR23AI086</a:t>
            </a: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P Bharath Yadav(</a:t>
            </a: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</a:rPr>
              <a:t>3BR23AI111</a:t>
            </a: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Ravi Kumar Singh(</a:t>
            </a: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</a:rPr>
              <a:t>3BR23AI132</a:t>
            </a:r>
            <a:r>
              <a:rPr lang="en-IN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IN" sz="1600" i="1">
                <a:solidFill>
                  <a:schemeClr val="bg2">
                    <a:lumMod val="10000"/>
                  </a:schemeClr>
                </a:solidFill>
              </a:rPr>
              <a:t>Prof. Surya</a:t>
            </a:r>
          </a:p>
          <a:p>
            <a:r>
              <a:rPr lang="en-IN" i="1">
                <a:solidFill>
                  <a:schemeClr val="bg2">
                    <a:lumMod val="10000"/>
                  </a:schemeClr>
                </a:solidFill>
              </a:rPr>
              <a:t>Project coordinator</a:t>
            </a:r>
          </a:p>
        </p:txBody>
      </p:sp>
      <p:pic>
        <p:nvPicPr>
          <p:cNvPr id="4" name="Picture 10" descr="bitm light">
            <a:extLst>
              <a:ext uri="{FF2B5EF4-FFF2-40B4-BE49-F238E27FC236}">
                <a16:creationId xmlns:a16="http://schemas.microsoft.com/office/drawing/2014/main" id="{80F03B67-9612-C2D4-3C93-09DA25C8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2" y="224589"/>
            <a:ext cx="903411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D955FFE-EA20-C4A3-C50E-A884B541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189" y="317581"/>
            <a:ext cx="1045029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2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8A46-B816-D547-8E29-179F9735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pPr algn="ctr"/>
            <a:r>
              <a:rPr lang="en-IN" b="1" u="sng" dirty="0"/>
              <a:t>CONCLUSION: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F2B3AB-154C-2B06-7564-61D5B8F5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43" y="1520957"/>
            <a:ext cx="1114728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Overall, the project is well-structured and functional, but replacing recursion with iteration for adding expenses would enhance its robustness.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recursion in  programming,  as  seen  in  the 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</a:t>
            </a:r>
            <a:r>
              <a:rPr lang="en-US" altLang="en-US" sz="2600" dirty="0" err="1">
                <a:latin typeface="Arial Unicode MS"/>
              </a:rPr>
              <a:t>_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_expenses()”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method, can lead to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stack overflow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the recursion depth exceeds Python's limit.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occurs because each recursive call consumes stack space, and if too many calls are made, the stack can overflow, resulting in 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Recursion Error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9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7062-1DFA-CDFA-A368-23486972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910" y="685800"/>
            <a:ext cx="9135612" cy="17525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5FC74-7A1E-9C45-699A-7B041E5D4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5945" y="669022"/>
            <a:ext cx="9003105" cy="5253606"/>
          </a:xfrm>
        </p:spPr>
      </p:pic>
    </p:spTree>
    <p:extLst>
      <p:ext uri="{BB962C8B-B14F-4D97-AF65-F5344CB8AC3E}">
        <p14:creationId xmlns:p14="http://schemas.microsoft.com/office/powerpoint/2010/main" val="21992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A073-D2F9-D1A2-6E2F-90C50428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29"/>
            <a:ext cx="10515600" cy="4327071"/>
          </a:xfrm>
        </p:spPr>
        <p:txBody>
          <a:bodyPr>
            <a:normAutofit/>
          </a:bodyPr>
          <a:lstStyle/>
          <a:p>
            <a:pPr algn="ctr"/>
            <a:r>
              <a:rPr lang="en-IN" sz="5400" b="1" i="1" u="sng"/>
              <a:t>INTERNAL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50539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DA57-248E-C164-BD5A-7E66538F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/>
              <a:t>CONCEPTS INCLUDED</a:t>
            </a:r>
            <a:r>
              <a:rPr lang="en-IN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39F4-A93D-AEDD-A9A5-8410E02D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2133600"/>
            <a:ext cx="9371012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/>
              <a:t>I</a:t>
            </a:r>
            <a:r>
              <a:rPr lang="en-IN" u="sng"/>
              <a:t>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/>
              <a:t>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/>
              <a:t>Existing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/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2150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46AB-0B63-5961-A36F-75050122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876F-3537-F5E3-6DEC-115B51B6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44" y="1710606"/>
            <a:ext cx="10718732" cy="39340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/>
              <a:t> The internal Stack Overflow project aims to create a centralized platform for knowledge sharing and collaboration across teams.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By leveraging the familiar Q&amp;A format, employees can quickly find solutions, contribute expertise, and reduce time spent on repetitive issues.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The project is designed to improve problem-solving efficiency, minimize communication silos, and empower teams to collaborate more effectively.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5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D58E-7318-65CF-117A-21C249F1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/>
              <a:t>OBJECTIVE</a:t>
            </a:r>
            <a:r>
              <a:rPr lang="en-IN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CE42-37E5-5884-0867-63616EC7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648" y="1710607"/>
            <a:ext cx="11029181" cy="47822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Data Management</a:t>
            </a:r>
            <a:r>
              <a:rPr lang="en-US"/>
              <a:t>: The system needs to efficiently manage multiple data types (questions, answers, tags, user profiles). An internal stack helps organize these components, ensuring they can be accessed, modified, and displayed effectively.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User Interactions</a:t>
            </a:r>
            <a:r>
              <a:rPr lang="en-US"/>
              <a:t>: Features like searching for related questions and upvoting answers rely on maintaining a stack of recent activities or queries, enabling quick access to relevant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Performance:</a:t>
            </a:r>
            <a:r>
              <a:rPr lang="en-US"/>
              <a:t> Stacking operations can optimize performance by minimizing the time complexity for certain operations, such as retrieving recently interacted ↓ items or maintaining state in user.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56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F75A-6D5A-339C-CC4C-808EAB7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5" y="-266700"/>
            <a:ext cx="10018713" cy="1752599"/>
          </a:xfrm>
        </p:spPr>
        <p:txBody>
          <a:bodyPr/>
          <a:lstStyle/>
          <a:p>
            <a:pPr algn="ctr"/>
            <a:r>
              <a:rPr lang="en-IN" b="1" u="sng"/>
              <a:t>PROBLEM STATEMENT</a:t>
            </a:r>
            <a:r>
              <a:rPr lang="en-IN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0E67-99C6-FBA6-E221-C49A66FF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8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Current Issues: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Information silos within 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Repeated questions and redundancy in problem-solving.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Lack of proper documentation or structured knowledge-sharing tools.</a:t>
            </a:r>
          </a:p>
          <a:p>
            <a:pPr marL="0" indent="0">
              <a:buNone/>
            </a:pPr>
            <a:r>
              <a:rPr lang="en-US" sz="3200" b="1" dirty="0"/>
              <a:t> Impact: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Loss of productivity.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Difficulty in accessing past knowledge or solutions.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91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B41A-2697-9328-0978-22F819FE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9" y="-42582"/>
            <a:ext cx="10455742" cy="1752599"/>
          </a:xfrm>
        </p:spPr>
        <p:txBody>
          <a:bodyPr/>
          <a:lstStyle/>
          <a:p>
            <a:pPr algn="ctr"/>
            <a:r>
              <a:rPr lang="en-IN" b="1" u="sng"/>
              <a:t>REQUIREMENTS</a:t>
            </a:r>
            <a:r>
              <a:rPr lang="en-IN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8F90-E679-CF7B-9F6E-E8A60F74D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4182" y="835490"/>
            <a:ext cx="5848190" cy="43086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i="1" u="sng"/>
              <a:t>HARDWARE COMPONENTS:</a:t>
            </a:r>
          </a:p>
          <a:p>
            <a:r>
              <a:rPr lang="en-IN" sz="2400">
                <a:ea typeface="+mn-lt"/>
                <a:cs typeface="+mn-lt"/>
              </a:rPr>
              <a:t> -A computer with at least 1 GHz processor - 1 GB RAM or higher - 100 MB of free disk space</a:t>
            </a:r>
            <a:endParaRPr lang="en-IN" sz="2400"/>
          </a:p>
          <a:p>
            <a:pPr>
              <a:buClr>
                <a:srgbClr val="1287C3"/>
              </a:buClr>
            </a:pPr>
            <a:endParaRPr lang="en-IN" sz="2400"/>
          </a:p>
          <a:p>
            <a:pPr marL="514350" indent="-514350">
              <a:buClr>
                <a:srgbClr val="1287C3"/>
              </a:buClr>
              <a:buAutoNum type="alphaLcPeriod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3F121-F212-EE68-AF06-92821915A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6029" y="2445753"/>
            <a:ext cx="7099864" cy="40490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i="1" u="sng"/>
              <a:t>SOFTWARE COMPONENTS:</a:t>
            </a:r>
          </a:p>
          <a:p>
            <a:r>
              <a:rPr lang="en-IN" sz="2400">
                <a:ea typeface="+mn-lt"/>
                <a:cs typeface="+mn-lt"/>
              </a:rPr>
              <a:t>- Operating System: Windows/Linux/MacOS</a:t>
            </a:r>
            <a:endParaRPr lang="en-IN" sz="2400"/>
          </a:p>
          <a:p>
            <a:pPr marL="0" indent="0">
              <a:buNone/>
            </a:pPr>
            <a:r>
              <a:rPr lang="en-IN" sz="2400"/>
              <a:t>       -platform- IDLE(python 3.12),</a:t>
            </a:r>
            <a:r>
              <a:rPr lang="en-IN" sz="2400" err="1"/>
              <a:t>pycharm,VS</a:t>
            </a:r>
            <a:r>
              <a:rPr lang="en-IN" sz="2400"/>
              <a:t> </a:t>
            </a:r>
            <a:r>
              <a:rPr lang="en-IN" sz="2400" err="1"/>
              <a:t>code..etc</a:t>
            </a:r>
            <a:r>
              <a:rPr lang="en-I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76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19F2-D2AF-72BE-F488-43C9BE6E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82316"/>
          </a:xfrm>
        </p:spPr>
        <p:txBody>
          <a:bodyPr>
            <a:normAutofit/>
          </a:bodyPr>
          <a:lstStyle/>
          <a:p>
            <a:pPr algn="ctr"/>
            <a:r>
              <a:rPr lang="en-IN" b="1" u="sng"/>
              <a:t>EXISTING SYSYTEM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F0BC-2B54-C8B2-887E-CB80617C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60" y="613376"/>
            <a:ext cx="11256841" cy="59756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"Existing systems" refers to the current processes, platforms, or technologies in place within an organization or a specific context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Reputation System</a:t>
            </a:r>
            <a:r>
              <a:rPr lang="en-US"/>
              <a:t>: Users earn reputation points through upvotes on questions and answers, accepted answers, and can lose points through downvotes.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Badge System</a:t>
            </a:r>
            <a:r>
              <a:rPr lang="en-US"/>
              <a:t>: Users can earn badges for various achievements, recognizing their contributions and engagement on the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Voting System</a:t>
            </a:r>
            <a:r>
              <a:rPr lang="en-US"/>
              <a:t>: Community members can upvote or downvote questions and answers to indicate quality, helping to surface the best content.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Question and Answer Format</a:t>
            </a:r>
            <a:r>
              <a:rPr lang="en-US"/>
              <a:t>: Users can ask questions and provide answers, creating a structured way for knowledge sharing.</a:t>
            </a:r>
            <a:endParaRPr lang="en-IN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849537D-1221-4438-B909-C42F4F6FA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9369139-A1D9-468A-8DE6-63CDED36E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E444BBB-1B72-4F5F-AAA3-42E36F8B9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2D52ECB-5FA4-4A10-A562-65C5F483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93506B6-1284-4F4C-84BE-00B492E8A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7AAC1053-70BF-4F74-BC7F-4A85455D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2052C87-1A5D-4DD3-96E3-7FBB1B2C8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3C2AA2-DF77-D536-C022-41A68E80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948" y="-526473"/>
            <a:ext cx="2812386" cy="1406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OUTPUT: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1FAB06A6-6842-49E6-97F0-0E9D039E8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23B2A3-5C93-370C-86DD-5934F623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5440" b="3"/>
          <a:stretch/>
        </p:blipFill>
        <p:spPr>
          <a:xfrm>
            <a:off x="1429562" y="411006"/>
            <a:ext cx="4724257" cy="311512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3BC944-194B-3ECB-2B3F-EFBAA76C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026"/>
          <a:stretch/>
        </p:blipFill>
        <p:spPr>
          <a:xfrm>
            <a:off x="6480100" y="481284"/>
            <a:ext cx="4989300" cy="3044847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F62FFA6-A0B9-B70D-E8B2-123FF6E4E4F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-1" b="5043"/>
          <a:stretch/>
        </p:blipFill>
        <p:spPr>
          <a:xfrm>
            <a:off x="6507234" y="3657155"/>
            <a:ext cx="4895054" cy="278030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62E0977-934D-E318-135C-CB872AD7C4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E466-57BD-8C97-06DD-44F0F38A43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DCF2A-F639-57EC-475B-D0A42DC73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t="6183" r="27510" b="2560"/>
          <a:stretch/>
        </p:blipFill>
        <p:spPr>
          <a:xfrm>
            <a:off x="1413160" y="3549944"/>
            <a:ext cx="4724258" cy="32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</TotalTime>
  <Words>544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Corbel</vt:lpstr>
      <vt:lpstr>Lucida Sans</vt:lpstr>
      <vt:lpstr>Wingdings</vt:lpstr>
      <vt:lpstr>Parallax</vt:lpstr>
      <vt:lpstr>PowerPoint Presentation</vt:lpstr>
      <vt:lpstr>INTERNAL STACK OVERFLOW</vt:lpstr>
      <vt:lpstr>CONCEPTS INCLUDED:</vt:lpstr>
      <vt:lpstr>INTRODUCTION</vt:lpstr>
      <vt:lpstr>OBJECTIVE:</vt:lpstr>
      <vt:lpstr>PROBLEM STATEMENT:</vt:lpstr>
      <vt:lpstr>REQUIREMENTS:</vt:lpstr>
      <vt:lpstr>EXISTING SYSYTEM </vt:lpstr>
      <vt:lpstr>OUTPUT: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</dc:creator>
  <cp:lastModifiedBy>shaik Irfan</cp:lastModifiedBy>
  <cp:revision>1</cp:revision>
  <dcterms:created xsi:type="dcterms:W3CDTF">2024-09-27T05:53:46Z</dcterms:created>
  <dcterms:modified xsi:type="dcterms:W3CDTF">2024-09-28T08:36:22Z</dcterms:modified>
</cp:coreProperties>
</file>