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pu\Downloads\nm%20project\employee_data%20POOJA%20.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5"/>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782-42A2-B7D2-2F9C11917808}"/>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782-42A2-B7D2-2F9C11917808}"/>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782-42A2-B7D2-2F9C11917808}"/>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782-42A2-B7D2-2F9C11917808}"/>
            </c:ext>
          </c:extLst>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2782-42A2-B7D2-2F9C11917808}"/>
            </c:ext>
          </c:extLst>
        </c:ser>
        <c:dLbls>
          <c:showLegendKey val="0"/>
          <c:showVal val="0"/>
          <c:showCatName val="0"/>
          <c:showSerName val="0"/>
          <c:showPercent val="0"/>
          <c:showBubbleSize val="0"/>
        </c:dLbls>
        <c:gapWidth val="150"/>
        <c:shape val="box"/>
        <c:axId val="1756230624"/>
        <c:axId val="1756223552"/>
        <c:axId val="0"/>
      </c:bar3DChart>
      <c:catAx>
        <c:axId val="1756230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23552"/>
        <c:crosses val="autoZero"/>
        <c:auto val="1"/>
        <c:lblAlgn val="ctr"/>
        <c:lblOffset val="100"/>
        <c:noMultiLvlLbl val="0"/>
      </c:catAx>
      <c:valAx>
        <c:axId val="175622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230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11D7-4A4F-9631-B3A58F6B6E7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11D7-4A4F-9631-B3A58F6B6E7A}"/>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11D7-4A4F-9631-B3A58F6B6E7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11D7-4A4F-9631-B3A58F6B6E7A}"/>
            </c:ext>
          </c:extLst>
        </c:ser>
        <c:ser>
          <c:idx val="4"/>
          <c:order val="4"/>
          <c:tx>
            <c:strRef>
              <c:f>Sheet1!$F$3:$F$4</c:f>
              <c:strCache>
                <c:ptCount val="1"/>
                <c:pt idx="0">
                  <c:v>(blank)</c:v>
                </c:pt>
              </c:strCache>
            </c:strRef>
          </c:tx>
          <c:spPr>
            <a:ln w="28575" cap="rnd">
              <a:solidFill>
                <a:schemeClr val="accent5"/>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c:ext xmlns:c16="http://schemas.microsoft.com/office/drawing/2014/chart" uri="{C3380CC4-5D6E-409C-BE32-E72D297353CC}">
              <c16:uniqueId val="{00000004-11D7-4A4F-9631-B3A58F6B6E7A}"/>
            </c:ext>
          </c:extLst>
        </c:ser>
        <c:dLbls>
          <c:showLegendKey val="0"/>
          <c:showVal val="0"/>
          <c:showCatName val="0"/>
          <c:showSerName val="0"/>
          <c:showPercent val="0"/>
          <c:showBubbleSize val="0"/>
        </c:dLbls>
        <c:smooth val="0"/>
        <c:axId val="1896070672"/>
        <c:axId val="1896066512"/>
      </c:lineChart>
      <c:catAx>
        <c:axId val="189607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66512"/>
        <c:crosses val="autoZero"/>
        <c:auto val="1"/>
        <c:lblAlgn val="ctr"/>
        <c:lblOffset val="100"/>
        <c:noMultiLvlLbl val="0"/>
      </c:catAx>
      <c:valAx>
        <c:axId val="189606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070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57608"/>
            <a:ext cx="8610600" cy="2308324"/>
          </a:xfrm>
          <a:prstGeom prst="rect">
            <a:avLst/>
          </a:prstGeom>
          <a:noFill/>
        </p:spPr>
        <p:txBody>
          <a:bodyPr wrap="square" rtlCol="0">
            <a:spAutoFit/>
          </a:bodyPr>
          <a:lstStyle/>
          <a:p>
            <a:r>
              <a:rPr lang="en-US" sz="2400" dirty="0"/>
              <a:t>STUDENT NAME: </a:t>
            </a:r>
            <a:r>
              <a:rPr lang="en-US" sz="2400" dirty="0">
                <a:solidFill>
                  <a:srgbClr val="00B0F0"/>
                </a:solidFill>
              </a:rPr>
              <a:t>HARITHA. K</a:t>
            </a:r>
          </a:p>
          <a:p>
            <a:r>
              <a:rPr lang="en-US" sz="2400" dirty="0"/>
              <a:t>REGISTER NO</a:t>
            </a:r>
            <a:r>
              <a:rPr lang="en-US" sz="2400"/>
              <a:t>: </a:t>
            </a:r>
            <a:r>
              <a:rPr lang="en-US" sz="2400">
                <a:solidFill>
                  <a:srgbClr val="00B0F0"/>
                </a:solidFill>
              </a:rPr>
              <a:t>122203930</a:t>
            </a:r>
            <a:endParaRPr lang="en-US" sz="2400" dirty="0">
              <a:solidFill>
                <a:srgbClr val="00B0F0"/>
              </a:solidFill>
            </a:endParaRPr>
          </a:p>
          <a:p>
            <a:r>
              <a:rPr lang="en-US" sz="2400" dirty="0"/>
              <a:t>DEPARTMENT: </a:t>
            </a:r>
            <a:r>
              <a:rPr lang="en-US" sz="2400" dirty="0">
                <a:solidFill>
                  <a:srgbClr val="00B0F0"/>
                </a:solidFill>
              </a:rPr>
              <a:t>B.COM CORPORATE SECRETARYSHIP </a:t>
            </a:r>
          </a:p>
          <a:p>
            <a:r>
              <a:rPr lang="en-US" sz="2400" dirty="0"/>
              <a:t>COLLEGE: </a:t>
            </a:r>
            <a:r>
              <a:rPr lang="en-US" sz="2400" dirty="0">
                <a:solidFill>
                  <a:srgbClr val="00B0F0"/>
                </a:solidFill>
              </a:rPr>
              <a:t>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508741717"/>
              </p:ext>
            </p:extLst>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988312246"/>
              </p:ext>
            </p:extLst>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743787" y="1371628"/>
            <a:ext cx="7162800" cy="4431983"/>
          </a:xfrm>
        </p:spPr>
        <p:txBody>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98788" y="1605909"/>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118711"/>
            <a:ext cx="80041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Advanced Analytics and Personalization:</a:t>
            </a:r>
            <a:r>
              <a:rPr lang="en-US" altLang="en-US" sz="2400" dirty="0">
                <a:solidFill>
                  <a:schemeClr val="tx1"/>
                </a:solidFill>
                <a:latin typeface="Times New Roman" panose="02020603050405020304" pitchFamily="18" charset="0"/>
                <a:cs typeface="Times New Roman" panose="02020603050405020304" pitchFamily="18" charset="0"/>
              </a:rPr>
              <a:t> It combines AI-driven insights with customizable dashboards, providing a deep, data-driven understanding of employee performance and tailored recommendations to drive growth.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Holistic Integration and 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7409677" cy="3693319"/>
          </a:xfrm>
        </p:spPr>
        <p:txBody>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findings. Enhance user experience with engaging visualizations and consider adding gamification elements to make the process more interactive and motivating.</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803</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KM</cp:lastModifiedBy>
  <cp:revision>19</cp:revision>
  <dcterms:created xsi:type="dcterms:W3CDTF">2024-03-29T15:07:22Z</dcterms:created>
  <dcterms:modified xsi:type="dcterms:W3CDTF">2024-09-10T17:01:07Z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