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3EC4-C5F5-4D8C-BF81-8A91A4A6914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121-BE6C-47C6-81B3-30DD607A7F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924800" cy="4793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1842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Blog page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celbo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2987"/>
            <a:ext cx="8229600" cy="4367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304800"/>
            <a:ext cx="230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Service Page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reserv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1556"/>
            <a:ext cx="8305800" cy="4236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5387" y="342314"/>
            <a:ext cx="2116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Home page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nding b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2987"/>
            <a:ext cx="8077200" cy="4519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304800"/>
            <a:ext cx="2623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About us page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SwathiHari</dc:creator>
  <cp:lastModifiedBy>SwathiHari</cp:lastModifiedBy>
  <cp:revision>3</cp:revision>
  <dcterms:created xsi:type="dcterms:W3CDTF">2024-04-08T07:16:16Z</dcterms:created>
  <dcterms:modified xsi:type="dcterms:W3CDTF">2024-04-08T07:37:11Z</dcterms:modified>
</cp:coreProperties>
</file>