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62" r:id="rId4"/>
    <p:sldId id="363" r:id="rId5"/>
    <p:sldId id="361" r:id="rId6"/>
    <p:sldId id="334" r:id="rId7"/>
    <p:sldId id="356" r:id="rId8"/>
    <p:sldId id="336" r:id="rId9"/>
    <p:sldId id="337" r:id="rId10"/>
    <p:sldId id="338" r:id="rId11"/>
    <p:sldId id="339" r:id="rId12"/>
    <p:sldId id="340" r:id="rId13"/>
    <p:sldId id="345" r:id="rId14"/>
    <p:sldId id="342" r:id="rId15"/>
    <p:sldId id="344" r:id="rId16"/>
    <p:sldId id="343" r:id="rId17"/>
    <p:sldId id="355" r:id="rId18"/>
    <p:sldId id="346" r:id="rId19"/>
    <p:sldId id="347" r:id="rId20"/>
    <p:sldId id="348" r:id="rId21"/>
    <p:sldId id="349" r:id="rId22"/>
    <p:sldId id="354" r:id="rId23"/>
    <p:sldId id="335" r:id="rId24"/>
    <p:sldId id="358" r:id="rId25"/>
    <p:sldId id="357" r:id="rId26"/>
    <p:sldId id="359" r:id="rId27"/>
    <p:sldId id="360" r:id="rId28"/>
    <p:sldId id="36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E5A09-18EA-43DA-8571-93787E19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4C36B-0358-45AE-AFA8-660F6F9C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7A470-78B1-48D7-9863-3C7B9CFC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59EAF-7CA0-4E06-BC27-72500197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82382-78DD-48D7-8B47-E75D149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B988-7259-47A8-A035-BC407BF6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FA7EE-3D6F-4AAC-8E37-D4BF2D446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371DB-31AC-437F-9A45-15B8EEA5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EDD81-2615-41BA-AFE8-B6E8ED15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4867C-977F-4CC0-B4C8-2724B2DB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E6F89A-606C-4FE5-940B-BCB68803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BEE42-2EDB-48C7-8380-53617D342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894B0-3246-42F0-988B-9C8E8697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11EC0-49EB-426F-9E58-9B007B27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5B9DF-D18F-4CD0-B6E4-179D2CAD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CADC4-5C8B-4913-9C87-996AD612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A2FB4-FA16-4744-BB82-5571648D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821A2-2351-44FF-86ED-24DF3FD9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146B2-1E70-4A33-BAEE-D0D82025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9B27C-2CD5-4FE7-8D3E-4D794EC6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5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D61FE-080F-4A2E-8A08-5A9538FA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23067-B227-41EC-9097-232FC2A0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2CB7F-E9CC-4B12-A782-1F166743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A9935-4340-4C51-9BC1-6DAF83FD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37ECA-73A3-4103-807C-388163E5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C2DE-CA04-412D-AA53-3F0EFB2E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E8D68-BBA5-4226-B04D-126DF988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233B4-FDF5-4AD0-B8F9-65CFEE90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5E78C-98B7-41BB-AAEE-CF8C7E89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2CAD6-42FA-4AD5-B963-DD4C866B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74DD5-4934-4B26-937C-BF91EB28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4271A-FAC5-4BCE-9BAE-B812E6E1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D2C59-E86A-4A47-A1C6-A84B8B83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A5AE23-03D7-4387-A8F9-2F402C2AD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5BF08-D8A2-4268-8145-C497724DF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98E1A-0B54-4EAF-B303-7504DB1D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C8F0B-075F-4E7E-9EDE-6F0EE71E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322E77-7188-474F-BCEC-7B9890AE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BE5D4-6281-4552-95E2-11DD02FC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A9C4-57FE-4585-92A2-C169E10A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013195-7C99-40B9-8ECA-184314FF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CAA9D-D3F6-4522-9D6D-31F0E76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E91FA8-CD50-421F-BBD7-A0D3B810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FB73D-78C1-4B15-A845-7F870C0D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892A77-54D1-45C2-B54F-16318EFA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FEA9D-0899-43DB-811E-F113F050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1CC3-052F-4935-BE58-E0183D78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6DB48-3E47-4DFB-9BC5-9288A96A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CF7CA-B307-4886-9179-D270DF821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A03B9-F7C5-47A3-9248-48E56BAD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E6B1C-18EE-4704-826A-B262B638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2D421-D1ED-441E-9C2E-0E5C4439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3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59DAA-19DD-48AE-AFB9-C2754B60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A8C2B0-657C-4010-9A28-D288081C7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D3B5C-3C10-4407-A761-0BEE38F9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3674D-5CAA-4293-9F83-31DA9FF6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1AF31-E69B-4EA4-B6DF-CA480BD9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8696C-573D-437A-AD6C-C2B6C845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5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A6F784-F038-41E3-88E5-63D93E88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BC54A-B806-47D2-A8C4-F4B06E94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A2CE8-FC21-4BB9-9524-D998655FE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7416-96E0-423B-824D-DCA4F840D9E5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525AE-C270-4FF2-A4D4-208E735D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94DB4-F01A-44B5-BFCD-79FEC572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228/48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1B962D-002F-4DC2-BA8E-4CA72924C5AF}"/>
              </a:ext>
            </a:extLst>
          </p:cNvPr>
          <p:cNvSpPr txBox="1"/>
          <p:nvPr/>
        </p:nvSpPr>
        <p:spPr>
          <a:xfrm>
            <a:off x="467360" y="294641"/>
            <a:ext cx="2406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 &amp; CORS BY LSY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BLEM">
            <a:extLst>
              <a:ext uri="{FF2B5EF4-FFF2-40B4-BE49-F238E27FC236}">
                <a16:creationId xmlns:a16="http://schemas.microsoft.com/office/drawing/2014/main" id="{ADC2B828-23FF-49FE-8641-79C854A68A26}"/>
              </a:ext>
            </a:extLst>
          </p:cNvPr>
          <p:cNvSpPr txBox="1"/>
          <p:nvPr/>
        </p:nvSpPr>
        <p:spPr>
          <a:xfrm>
            <a:off x="1621802" y="2822455"/>
            <a:ext cx="3550776" cy="163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 defTabSz="539234"/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ABOUT</a:t>
            </a:r>
          </a:p>
          <a:p>
            <a:pPr algn="ctr" defTabSz="539234"/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857EE9-FC4E-4A9D-BBD9-F2FBD483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66" y="2149475"/>
            <a:ext cx="5118098" cy="25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PROBLEM">
            <a:extLst>
              <a:ext uri="{FF2B5EF4-FFF2-40B4-BE49-F238E27FC236}">
                <a16:creationId xmlns:a16="http://schemas.microsoft.com/office/drawing/2014/main" id="{CF09B243-D57D-44B1-A613-21FCEADF2FB0}"/>
              </a:ext>
            </a:extLst>
          </p:cNvPr>
          <p:cNvSpPr txBox="1"/>
          <p:nvPr/>
        </p:nvSpPr>
        <p:spPr>
          <a:xfrm>
            <a:off x="9001643" y="3158835"/>
            <a:ext cx="1195997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Say Hello</a:t>
            </a:r>
          </a:p>
        </p:txBody>
      </p: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9" y="1626279"/>
            <a:ext cx="11257282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Client hello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대한 응답으로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Server hello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인증서와 랜덤데이터 제공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22" name="PROBLEM">
            <a:extLst>
              <a:ext uri="{FF2B5EF4-FFF2-40B4-BE49-F238E27FC236}">
                <a16:creationId xmlns:a16="http://schemas.microsoft.com/office/drawing/2014/main" id="{1D5AD34E-A14B-40F6-97A1-8F7A5C5C646F}"/>
              </a:ext>
            </a:extLst>
          </p:cNvPr>
          <p:cNvSpPr txBox="1"/>
          <p:nvPr/>
        </p:nvSpPr>
        <p:spPr>
          <a:xfrm>
            <a:off x="2384368" y="3506396"/>
            <a:ext cx="1273229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Say Hello</a:t>
            </a:r>
          </a:p>
          <a:p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  </a:t>
            </a:r>
          </a:p>
        </p:txBody>
      </p:sp>
      <p:sp>
        <p:nvSpPr>
          <p:cNvPr id="24" name="PROBLEM">
            <a:extLst>
              <a:ext uri="{FF2B5EF4-FFF2-40B4-BE49-F238E27FC236}">
                <a16:creationId xmlns:a16="http://schemas.microsoft.com/office/drawing/2014/main" id="{67F07DD0-6F64-4DF6-9B86-214C5D7582FE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114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9" y="1472391"/>
            <a:ext cx="11257282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클라이언트의 브라우저에서 서버가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건네준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인증서가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발급된 건지를 확인하고 공개키로 인증서를 복호화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인증서가 믿을 수 있다고 판단함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25" name="PROBLEM">
            <a:extLst>
              <a:ext uri="{FF2B5EF4-FFF2-40B4-BE49-F238E27FC236}">
                <a16:creationId xmlns:a16="http://schemas.microsoft.com/office/drawing/2014/main" id="{3EC16ED9-85AF-4408-8D35-2592E8F43344}"/>
              </a:ext>
            </a:extLst>
          </p:cNvPr>
          <p:cNvSpPr txBox="1"/>
          <p:nvPr/>
        </p:nvSpPr>
        <p:spPr>
          <a:xfrm>
            <a:off x="2384368" y="3988456"/>
            <a:ext cx="516309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  </a:t>
            </a:r>
          </a:p>
        </p:txBody>
      </p: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6F45B0CF-D4F4-43C2-9154-C8CE6C4F9223}"/>
              </a:ext>
            </a:extLst>
          </p:cNvPr>
          <p:cNvSpPr/>
          <p:nvPr/>
        </p:nvSpPr>
        <p:spPr>
          <a:xfrm>
            <a:off x="1138949" y="3988456"/>
            <a:ext cx="416628" cy="4998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PROBLEM">
            <a:extLst>
              <a:ext uri="{FF2B5EF4-FFF2-40B4-BE49-F238E27FC236}">
                <a16:creationId xmlns:a16="http://schemas.microsoft.com/office/drawing/2014/main" id="{6EE08066-F0AC-4D15-91F5-795DB8895CFF}"/>
              </a:ext>
            </a:extLst>
          </p:cNvPr>
          <p:cNvSpPr txBox="1"/>
          <p:nvPr/>
        </p:nvSpPr>
        <p:spPr>
          <a:xfrm>
            <a:off x="666805" y="3612802"/>
            <a:ext cx="1624222" cy="32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500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Is CA in the List?</a:t>
            </a:r>
          </a:p>
        </p:txBody>
      </p:sp>
      <p:sp>
        <p:nvSpPr>
          <p:cNvPr id="27" name="PROBLEM">
            <a:extLst>
              <a:ext uri="{FF2B5EF4-FFF2-40B4-BE49-F238E27FC236}">
                <a16:creationId xmlns:a16="http://schemas.microsoft.com/office/drawing/2014/main" id="{088C57D1-0DCE-4499-8178-56F55B870F50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82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9" y="1472391"/>
            <a:ext cx="11257282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클라이언트의 브라우저에서 서버가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건네준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인증서가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발급된 건지를 확인하고 공개키로 인증서를 복호화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인증서가 믿을 수 있다고 판단함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25" name="PROBLEM">
            <a:extLst>
              <a:ext uri="{FF2B5EF4-FFF2-40B4-BE49-F238E27FC236}">
                <a16:creationId xmlns:a16="http://schemas.microsoft.com/office/drawing/2014/main" id="{3EC16ED9-85AF-4408-8D35-2592E8F43344}"/>
              </a:ext>
            </a:extLst>
          </p:cNvPr>
          <p:cNvSpPr txBox="1"/>
          <p:nvPr/>
        </p:nvSpPr>
        <p:spPr>
          <a:xfrm>
            <a:off x="2384368" y="3988456"/>
            <a:ext cx="516309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  </a:t>
            </a:r>
          </a:p>
        </p:txBody>
      </p: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6F45B0CF-D4F4-43C2-9154-C8CE6C4F9223}"/>
              </a:ext>
            </a:extLst>
          </p:cNvPr>
          <p:cNvSpPr/>
          <p:nvPr/>
        </p:nvSpPr>
        <p:spPr>
          <a:xfrm>
            <a:off x="1138949" y="3988456"/>
            <a:ext cx="416628" cy="4998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PROBLEM">
            <a:extLst>
              <a:ext uri="{FF2B5EF4-FFF2-40B4-BE49-F238E27FC236}">
                <a16:creationId xmlns:a16="http://schemas.microsoft.com/office/drawing/2014/main" id="{6EE08066-F0AC-4D15-91F5-795DB8895CFF}"/>
              </a:ext>
            </a:extLst>
          </p:cNvPr>
          <p:cNvSpPr txBox="1"/>
          <p:nvPr/>
        </p:nvSpPr>
        <p:spPr>
          <a:xfrm>
            <a:off x="666805" y="3612802"/>
            <a:ext cx="1624222" cy="32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500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Is CA in the List?</a:t>
            </a:r>
          </a:p>
        </p:txBody>
      </p:sp>
      <p:sp>
        <p:nvSpPr>
          <p:cNvPr id="18" name="PROBLEM">
            <a:extLst>
              <a:ext uri="{FF2B5EF4-FFF2-40B4-BE49-F238E27FC236}">
                <a16:creationId xmlns:a16="http://schemas.microsoft.com/office/drawing/2014/main" id="{A15DDA53-620E-423A-BFCF-E4BEAC0A061A}"/>
              </a:ext>
            </a:extLst>
          </p:cNvPr>
          <p:cNvSpPr txBox="1"/>
          <p:nvPr/>
        </p:nvSpPr>
        <p:spPr>
          <a:xfrm>
            <a:off x="2839718" y="3988456"/>
            <a:ext cx="169348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WARNING!!!  </a:t>
            </a:r>
          </a:p>
        </p:txBody>
      </p:sp>
      <p:sp>
        <p:nvSpPr>
          <p:cNvPr id="19" name="PROBLEM">
            <a:extLst>
              <a:ext uri="{FF2B5EF4-FFF2-40B4-BE49-F238E27FC236}">
                <a16:creationId xmlns:a16="http://schemas.microsoft.com/office/drawing/2014/main" id="{D66600D6-8542-491B-908B-2BAE87F3102C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928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9" y="1472391"/>
            <a:ext cx="11257282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클라이언트의 브라우저에서 서버가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건네준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인증서가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발급된 건지를 확인하고 공개키로 인증서를 복호화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인증서가 믿을 수 있다고 판단함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25" name="PROBLEM">
            <a:extLst>
              <a:ext uri="{FF2B5EF4-FFF2-40B4-BE49-F238E27FC236}">
                <a16:creationId xmlns:a16="http://schemas.microsoft.com/office/drawing/2014/main" id="{3EC16ED9-85AF-4408-8D35-2592E8F43344}"/>
              </a:ext>
            </a:extLst>
          </p:cNvPr>
          <p:cNvSpPr txBox="1"/>
          <p:nvPr/>
        </p:nvSpPr>
        <p:spPr>
          <a:xfrm>
            <a:off x="2384368" y="3988456"/>
            <a:ext cx="516309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  </a:t>
            </a:r>
          </a:p>
        </p:txBody>
      </p: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6F45B0CF-D4F4-43C2-9154-C8CE6C4F9223}"/>
              </a:ext>
            </a:extLst>
          </p:cNvPr>
          <p:cNvSpPr/>
          <p:nvPr/>
        </p:nvSpPr>
        <p:spPr>
          <a:xfrm>
            <a:off x="1138949" y="3988456"/>
            <a:ext cx="416628" cy="4998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PROBLEM">
            <a:extLst>
              <a:ext uri="{FF2B5EF4-FFF2-40B4-BE49-F238E27FC236}">
                <a16:creationId xmlns:a16="http://schemas.microsoft.com/office/drawing/2014/main" id="{6EE08066-F0AC-4D15-91F5-795DB8895CFF}"/>
              </a:ext>
            </a:extLst>
          </p:cNvPr>
          <p:cNvSpPr txBox="1"/>
          <p:nvPr/>
        </p:nvSpPr>
        <p:spPr>
          <a:xfrm>
            <a:off x="666805" y="3612802"/>
            <a:ext cx="1624222" cy="32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500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Is CA in the List?</a:t>
            </a:r>
          </a:p>
        </p:txBody>
      </p:sp>
      <p:sp>
        <p:nvSpPr>
          <p:cNvPr id="18" name="PROBLEM">
            <a:extLst>
              <a:ext uri="{FF2B5EF4-FFF2-40B4-BE49-F238E27FC236}">
                <a16:creationId xmlns:a16="http://schemas.microsoft.com/office/drawing/2014/main" id="{A15DDA53-620E-423A-BFCF-E4BEAC0A061A}"/>
              </a:ext>
            </a:extLst>
          </p:cNvPr>
          <p:cNvSpPr txBox="1"/>
          <p:nvPr/>
        </p:nvSpPr>
        <p:spPr>
          <a:xfrm>
            <a:off x="2839718" y="3988456"/>
            <a:ext cx="169348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WARNING!!!  </a:t>
            </a:r>
          </a:p>
        </p:txBody>
      </p:sp>
      <p:pic>
        <p:nvPicPr>
          <p:cNvPr id="19" name="Picture 2" descr="크롬 SSL 오류 무시하는 방법">
            <a:extLst>
              <a:ext uri="{FF2B5EF4-FFF2-40B4-BE49-F238E27FC236}">
                <a16:creationId xmlns:a16="http://schemas.microsoft.com/office/drawing/2014/main" id="{78F1F4D6-C9D3-4CCB-B173-C1BAE9F7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77" y="3107512"/>
            <a:ext cx="3045572" cy="216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ROBLEM">
            <a:extLst>
              <a:ext uri="{FF2B5EF4-FFF2-40B4-BE49-F238E27FC236}">
                <a16:creationId xmlns:a16="http://schemas.microsoft.com/office/drawing/2014/main" id="{0687A744-3FE3-4C87-B12F-D6B9DE3305C7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411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626279"/>
            <a:ext cx="11613805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클라이언트와 서버의 각각의 랜덤 데이터를 가지고 클라이언트에서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 master secret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9DF7A3-F012-4B2A-95DF-64E479AADFA5}"/>
              </a:ext>
            </a:extLst>
          </p:cNvPr>
          <p:cNvGrpSpPr/>
          <p:nvPr/>
        </p:nvGrpSpPr>
        <p:grpSpPr>
          <a:xfrm>
            <a:off x="2384368" y="3158835"/>
            <a:ext cx="1273229" cy="903927"/>
            <a:chOff x="2384368" y="3158835"/>
            <a:chExt cx="1273229" cy="903927"/>
          </a:xfrm>
        </p:grpSpPr>
        <p:sp>
          <p:nvSpPr>
            <p:cNvPr id="22" name="PROBLEM">
              <a:extLst>
                <a:ext uri="{FF2B5EF4-FFF2-40B4-BE49-F238E27FC236}">
                  <a16:creationId xmlns:a16="http://schemas.microsoft.com/office/drawing/2014/main" id="{1D5AD34E-A14B-40F6-97A1-8F7A5C5C646F}"/>
                </a:ext>
              </a:extLst>
            </p:cNvPr>
            <p:cNvSpPr txBox="1"/>
            <p:nvPr/>
          </p:nvSpPr>
          <p:spPr>
            <a:xfrm>
              <a:off x="2384368" y="3660284"/>
              <a:ext cx="1273229" cy="4024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dirty="0">
                  <a:solidFill>
                    <a:srgbClr val="FF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Say Hello</a:t>
              </a:r>
            </a:p>
          </p:txBody>
        </p:sp>
        <p:sp>
          <p:nvSpPr>
            <p:cNvPr id="19" name="PROBLEM">
              <a:extLst>
                <a:ext uri="{FF2B5EF4-FFF2-40B4-BE49-F238E27FC236}">
                  <a16:creationId xmlns:a16="http://schemas.microsoft.com/office/drawing/2014/main" id="{F3D5ADF6-47D5-4CAB-BE2C-704615E14668}"/>
                </a:ext>
              </a:extLst>
            </p:cNvPr>
            <p:cNvSpPr txBox="1"/>
            <p:nvPr/>
          </p:nvSpPr>
          <p:spPr>
            <a:xfrm>
              <a:off x="2384368" y="3158835"/>
              <a:ext cx="1195997" cy="4024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Say Hello</a:t>
              </a:r>
            </a:p>
          </p:txBody>
        </p:sp>
        <p:sp>
          <p:nvSpPr>
            <p:cNvPr id="20" name="PROBLEM">
              <a:extLst>
                <a:ext uri="{FF2B5EF4-FFF2-40B4-BE49-F238E27FC236}">
                  <a16:creationId xmlns:a16="http://schemas.microsoft.com/office/drawing/2014/main" id="{E701F023-DBBE-41EF-A8A9-A9136925249F}"/>
                </a:ext>
              </a:extLst>
            </p:cNvPr>
            <p:cNvSpPr txBox="1"/>
            <p:nvPr/>
          </p:nvSpPr>
          <p:spPr>
            <a:xfrm>
              <a:off x="2797083" y="3409560"/>
              <a:ext cx="262610" cy="4024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+</a:t>
              </a:r>
            </a:p>
          </p:txBody>
        </p:sp>
      </p:grpSp>
      <p:sp>
        <p:nvSpPr>
          <p:cNvPr id="32" name="PROBLEM">
            <a:extLst>
              <a:ext uri="{FF2B5EF4-FFF2-40B4-BE49-F238E27FC236}">
                <a16:creationId xmlns:a16="http://schemas.microsoft.com/office/drawing/2014/main" id="{918C3DDB-7099-4E8F-9706-9FB372277D6A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524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626279"/>
            <a:ext cx="11613805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클라이언트와 서버의 각각의 랜덤 데이터를 가지고 클라이언트에서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 master secret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31" name="PROBLEM">
            <a:extLst>
              <a:ext uri="{FF2B5EF4-FFF2-40B4-BE49-F238E27FC236}">
                <a16:creationId xmlns:a16="http://schemas.microsoft.com/office/drawing/2014/main" id="{FE77F99A-DBAF-4188-A3E3-22E9378CF4FE}"/>
              </a:ext>
            </a:extLst>
          </p:cNvPr>
          <p:cNvSpPr txBox="1"/>
          <p:nvPr/>
        </p:nvSpPr>
        <p:spPr>
          <a:xfrm>
            <a:off x="2325766" y="3498802"/>
            <a:ext cx="120524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 </a:t>
            </a:r>
            <a:r>
              <a:rPr lang="ko-KR" altLang="en-US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 </a:t>
            </a:r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체＂</a:t>
            </a:r>
            <a:endParaRPr lang="en-US" altLang="ko-KR" dirty="0">
              <a:solidFill>
                <a:srgbClr val="0070C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PROBLEM">
            <a:extLst>
              <a:ext uri="{FF2B5EF4-FFF2-40B4-BE49-F238E27FC236}">
                <a16:creationId xmlns:a16="http://schemas.microsoft.com/office/drawing/2014/main" id="{6E3AC0FE-5E35-413D-B2E3-1CFA77A3BF7D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188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626279"/>
            <a:ext cx="11613805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클라이언트와 서버의 각각의 랜덤 데이터를 가지고 클라이언트에서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 master secret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25" name="PROBLEM">
            <a:extLst>
              <a:ext uri="{FF2B5EF4-FFF2-40B4-BE49-F238E27FC236}">
                <a16:creationId xmlns:a16="http://schemas.microsoft.com/office/drawing/2014/main" id="{C923E9C2-3268-4C49-9F86-4ADFE8FA8786}"/>
              </a:ext>
            </a:extLst>
          </p:cNvPr>
          <p:cNvSpPr txBox="1"/>
          <p:nvPr/>
        </p:nvSpPr>
        <p:spPr>
          <a:xfrm>
            <a:off x="2154759" y="3291393"/>
            <a:ext cx="1547258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Master 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Secret</a:t>
            </a:r>
          </a:p>
        </p:txBody>
      </p:sp>
      <p:sp>
        <p:nvSpPr>
          <p:cNvPr id="39" name="PROBLEM">
            <a:extLst>
              <a:ext uri="{FF2B5EF4-FFF2-40B4-BE49-F238E27FC236}">
                <a16:creationId xmlns:a16="http://schemas.microsoft.com/office/drawing/2014/main" id="{3581E9B3-FB0C-497C-AE19-D44E26C40169}"/>
              </a:ext>
            </a:extLst>
          </p:cNvPr>
          <p:cNvSpPr txBox="1"/>
          <p:nvPr/>
        </p:nvSpPr>
        <p:spPr>
          <a:xfrm>
            <a:off x="-979451" y="3483753"/>
            <a:ext cx="932002" cy="32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 </a:t>
            </a:r>
            <a:r>
              <a:rPr lang="ko-KR" altLang="en-US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공개키</a:t>
            </a:r>
            <a:r>
              <a:rPr lang="en-US" altLang="ko-KR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</a:p>
        </p:txBody>
      </p:sp>
      <p:sp>
        <p:nvSpPr>
          <p:cNvPr id="40" name="PROBLEM">
            <a:extLst>
              <a:ext uri="{FF2B5EF4-FFF2-40B4-BE49-F238E27FC236}">
                <a16:creationId xmlns:a16="http://schemas.microsoft.com/office/drawing/2014/main" id="{CFC2D716-EF1B-46C0-86E0-C066D6B3CD85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92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626279"/>
            <a:ext cx="11613805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클라이언트와 서버의 각각의 랜덤 데이터를 가지고 클라이언트에서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 master secret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25" name="PROBLEM">
            <a:extLst>
              <a:ext uri="{FF2B5EF4-FFF2-40B4-BE49-F238E27FC236}">
                <a16:creationId xmlns:a16="http://schemas.microsoft.com/office/drawing/2014/main" id="{C923E9C2-3268-4C49-9F86-4ADFE8FA8786}"/>
              </a:ext>
            </a:extLst>
          </p:cNvPr>
          <p:cNvSpPr txBox="1"/>
          <p:nvPr/>
        </p:nvSpPr>
        <p:spPr>
          <a:xfrm>
            <a:off x="2154759" y="3291393"/>
            <a:ext cx="1547258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Master 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Secret</a:t>
            </a:r>
          </a:p>
        </p:txBody>
      </p:sp>
      <p:sp>
        <p:nvSpPr>
          <p:cNvPr id="36" name="PROBLEM">
            <a:extLst>
              <a:ext uri="{FF2B5EF4-FFF2-40B4-BE49-F238E27FC236}">
                <a16:creationId xmlns:a16="http://schemas.microsoft.com/office/drawing/2014/main" id="{B84CE5F9-9FA7-4A49-8FBF-F97FDAB1E0D1}"/>
              </a:ext>
            </a:extLst>
          </p:cNvPr>
          <p:cNvSpPr txBox="1"/>
          <p:nvPr/>
        </p:nvSpPr>
        <p:spPr>
          <a:xfrm>
            <a:off x="881479" y="3483752"/>
            <a:ext cx="932002" cy="32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 </a:t>
            </a:r>
            <a:r>
              <a:rPr lang="ko-KR" altLang="en-US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공개키</a:t>
            </a:r>
            <a:r>
              <a:rPr lang="en-US" altLang="ko-KR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</a:p>
        </p:txBody>
      </p:sp>
      <p:sp>
        <p:nvSpPr>
          <p:cNvPr id="23" name="PROBLEM">
            <a:extLst>
              <a:ext uri="{FF2B5EF4-FFF2-40B4-BE49-F238E27FC236}">
                <a16:creationId xmlns:a16="http://schemas.microsoft.com/office/drawing/2014/main" id="{A74293BD-2C70-45C7-8569-FD102CF9F136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337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626279"/>
            <a:ext cx="11613805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클라이언트와 서버의 각각의 랜덤 데이터를 가지고 클라이언트에서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 master secret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D360C8-36EB-48E1-B6F4-0E2509D4EAB2}"/>
              </a:ext>
            </a:extLst>
          </p:cNvPr>
          <p:cNvGrpSpPr/>
          <p:nvPr/>
        </p:nvGrpSpPr>
        <p:grpSpPr>
          <a:xfrm>
            <a:off x="2071636" y="3233053"/>
            <a:ext cx="1713504" cy="989700"/>
            <a:chOff x="2071636" y="3233053"/>
            <a:chExt cx="1713504" cy="989700"/>
          </a:xfrm>
        </p:grpSpPr>
        <p:sp>
          <p:nvSpPr>
            <p:cNvPr id="25" name="PROBLEM">
              <a:extLst>
                <a:ext uri="{FF2B5EF4-FFF2-40B4-BE49-F238E27FC236}">
                  <a16:creationId xmlns:a16="http://schemas.microsoft.com/office/drawing/2014/main" id="{C923E9C2-3268-4C49-9F86-4ADFE8FA8786}"/>
                </a:ext>
              </a:extLst>
            </p:cNvPr>
            <p:cNvSpPr txBox="1"/>
            <p:nvPr/>
          </p:nvSpPr>
          <p:spPr>
            <a:xfrm>
              <a:off x="2154759" y="3291393"/>
              <a:ext cx="1547258" cy="710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Master 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Secret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33DE11E-56E7-46B5-B483-33011C203744}"/>
                </a:ext>
              </a:extLst>
            </p:cNvPr>
            <p:cNvGrpSpPr/>
            <p:nvPr/>
          </p:nvGrpSpPr>
          <p:grpSpPr>
            <a:xfrm>
              <a:off x="2071636" y="3233053"/>
              <a:ext cx="1713504" cy="989700"/>
              <a:chOff x="2071636" y="3233053"/>
              <a:chExt cx="1713504" cy="989700"/>
            </a:xfrm>
          </p:grpSpPr>
          <p:sp>
            <p:nvSpPr>
              <p:cNvPr id="36" name="PROBLEM">
                <a:extLst>
                  <a:ext uri="{FF2B5EF4-FFF2-40B4-BE49-F238E27FC236}">
                    <a16:creationId xmlns:a16="http://schemas.microsoft.com/office/drawing/2014/main" id="{B84CE5F9-9FA7-4A49-8FBF-F97FDAB1E0D1}"/>
                  </a:ext>
                </a:extLst>
              </p:cNvPr>
              <p:cNvSpPr txBox="1"/>
              <p:nvPr/>
            </p:nvSpPr>
            <p:spPr>
              <a:xfrm>
                <a:off x="2462387" y="3897219"/>
                <a:ext cx="932002" cy="3255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 </a:t>
                </a:r>
                <a:r>
                  <a:rPr lang="ko-KR" altLang="en-US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공개키</a:t>
                </a:r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 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6D78B2C-77B7-4344-9778-DAD751A49B70}"/>
                  </a:ext>
                </a:extLst>
              </p:cNvPr>
              <p:cNvSpPr/>
              <p:nvPr/>
            </p:nvSpPr>
            <p:spPr>
              <a:xfrm>
                <a:off x="2071636" y="3233053"/>
                <a:ext cx="1713504" cy="82693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  <p:sp>
        <p:nvSpPr>
          <p:cNvPr id="22" name="PROBLEM">
            <a:extLst>
              <a:ext uri="{FF2B5EF4-FFF2-40B4-BE49-F238E27FC236}">
                <a16:creationId xmlns:a16="http://schemas.microsoft.com/office/drawing/2014/main" id="{C2080E6F-389A-41A3-BDC4-313547311D4B}"/>
              </a:ext>
            </a:extLst>
          </p:cNvPr>
          <p:cNvSpPr txBox="1"/>
          <p:nvPr/>
        </p:nvSpPr>
        <p:spPr>
          <a:xfrm>
            <a:off x="3764623" y="3445280"/>
            <a:ext cx="2331377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Pre Master Key</a:t>
            </a:r>
          </a:p>
        </p:txBody>
      </p:sp>
      <p:sp>
        <p:nvSpPr>
          <p:cNvPr id="23" name="PROBLEM">
            <a:extLst>
              <a:ext uri="{FF2B5EF4-FFF2-40B4-BE49-F238E27FC236}">
                <a16:creationId xmlns:a16="http://schemas.microsoft.com/office/drawing/2014/main" id="{F153DADF-B1CE-4DC6-B73B-33A510738209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110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472391"/>
            <a:ext cx="11613805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pre master secret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비대칭키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클라이언트가 알고있는 공개키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암호화하고 이를 서버에 보냄 이렇게 암호화 된 값을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master secret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이라하고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3A07EFE-5DE0-450C-88E0-DE7F445AA081}"/>
              </a:ext>
            </a:extLst>
          </p:cNvPr>
          <p:cNvGrpSpPr/>
          <p:nvPr/>
        </p:nvGrpSpPr>
        <p:grpSpPr>
          <a:xfrm>
            <a:off x="8872861" y="3227028"/>
            <a:ext cx="1713504" cy="989700"/>
            <a:chOff x="2071636" y="3233053"/>
            <a:chExt cx="1713504" cy="989700"/>
          </a:xfrm>
        </p:grpSpPr>
        <p:sp>
          <p:nvSpPr>
            <p:cNvPr id="41" name="PROBLEM">
              <a:extLst>
                <a:ext uri="{FF2B5EF4-FFF2-40B4-BE49-F238E27FC236}">
                  <a16:creationId xmlns:a16="http://schemas.microsoft.com/office/drawing/2014/main" id="{557EC17E-0794-4C69-B655-DB757D4BBAA2}"/>
                </a:ext>
              </a:extLst>
            </p:cNvPr>
            <p:cNvSpPr txBox="1"/>
            <p:nvPr/>
          </p:nvSpPr>
          <p:spPr>
            <a:xfrm>
              <a:off x="2154759" y="3291393"/>
              <a:ext cx="1547258" cy="710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Master 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Secret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629556-57AD-4751-A791-D242733DAADE}"/>
                </a:ext>
              </a:extLst>
            </p:cNvPr>
            <p:cNvGrpSpPr/>
            <p:nvPr/>
          </p:nvGrpSpPr>
          <p:grpSpPr>
            <a:xfrm>
              <a:off x="2071636" y="3233053"/>
              <a:ext cx="1713504" cy="989700"/>
              <a:chOff x="2071636" y="3233053"/>
              <a:chExt cx="1713504" cy="989700"/>
            </a:xfrm>
          </p:grpSpPr>
          <p:sp>
            <p:nvSpPr>
              <p:cNvPr id="43" name="PROBLEM">
                <a:extLst>
                  <a:ext uri="{FF2B5EF4-FFF2-40B4-BE49-F238E27FC236}">
                    <a16:creationId xmlns:a16="http://schemas.microsoft.com/office/drawing/2014/main" id="{7E80BEAF-A914-486C-9577-46D854921801}"/>
                  </a:ext>
                </a:extLst>
              </p:cNvPr>
              <p:cNvSpPr txBox="1"/>
              <p:nvPr/>
            </p:nvSpPr>
            <p:spPr>
              <a:xfrm>
                <a:off x="2462387" y="3897219"/>
                <a:ext cx="932002" cy="3255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 </a:t>
                </a:r>
                <a:r>
                  <a:rPr lang="ko-KR" altLang="en-US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공개키</a:t>
                </a:r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 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19A63FD-EEC6-4FAC-A974-0E215D14C2D1}"/>
                  </a:ext>
                </a:extLst>
              </p:cNvPr>
              <p:cNvSpPr/>
              <p:nvPr/>
            </p:nvSpPr>
            <p:spPr>
              <a:xfrm>
                <a:off x="2071636" y="3233053"/>
                <a:ext cx="1713504" cy="82693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  <p:pic>
        <p:nvPicPr>
          <p:cNvPr id="47" name="Picture 2" descr="Key icon - Free download on Iconfinder">
            <a:extLst>
              <a:ext uri="{FF2B5EF4-FFF2-40B4-BE49-F238E27FC236}">
                <a16:creationId xmlns:a16="http://schemas.microsoft.com/office/drawing/2014/main" id="{E6E610D5-9DC7-4BC1-80E7-9622FC11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79" y="3426153"/>
            <a:ext cx="402478" cy="4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PROBLEM">
            <a:extLst>
              <a:ext uri="{FF2B5EF4-FFF2-40B4-BE49-F238E27FC236}">
                <a16:creationId xmlns:a16="http://schemas.microsoft.com/office/drawing/2014/main" id="{C71C9148-ECEF-4DCE-8D19-055E98CED6A2}"/>
              </a:ext>
            </a:extLst>
          </p:cNvPr>
          <p:cNvSpPr txBox="1"/>
          <p:nvPr/>
        </p:nvSpPr>
        <p:spPr>
          <a:xfrm>
            <a:off x="12411698" y="3878092"/>
            <a:ext cx="1135123" cy="32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50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 </a:t>
            </a:r>
            <a:r>
              <a:rPr lang="ko-KR" altLang="en-US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비공개키</a:t>
            </a:r>
            <a:r>
              <a:rPr lang="en-US" altLang="ko-KR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</a:p>
        </p:txBody>
      </p:sp>
      <p:sp>
        <p:nvSpPr>
          <p:cNvPr id="49" name="PROBLEM">
            <a:extLst>
              <a:ext uri="{FF2B5EF4-FFF2-40B4-BE49-F238E27FC236}">
                <a16:creationId xmlns:a16="http://schemas.microsoft.com/office/drawing/2014/main" id="{26C6846D-17F6-4C83-837D-626741357FED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277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467359" y="2112070"/>
            <a:ext cx="5896495" cy="2633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 월드 와이드 웹 통신 프로토콜인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보안이 강화된 버전이다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통신의 인증과 암호화를 위해 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넷스케이프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커뮤니케이션즈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코퍼레이션이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개발했으며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 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 상거래에서 널리 쓰인다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소켓 통신에서 일반 텍스트를 이용하는 대신에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 SSL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이나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TLS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프로토콜을 통해 세션 데이터를 암호화한다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데이터의 적절한 보호를 보장한다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HTTPS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기본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TCP/IP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포트는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443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보호의 수준은 웹 브라우저에서의 구현 정확도와 서버 소프트웨어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지원하는 암호화 알고리즘에 달려있다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사용하는 웹페이지의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URI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'http://'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대신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'https://'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시작한다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PROBLEM">
            <a:extLst>
              <a:ext uri="{FF2B5EF4-FFF2-40B4-BE49-F238E27FC236}">
                <a16:creationId xmlns:a16="http://schemas.microsoft.com/office/drawing/2014/main" id="{42CDB985-C29F-4859-93F2-44E7B047F630}"/>
              </a:ext>
            </a:extLst>
          </p:cNvPr>
          <p:cNvSpPr txBox="1"/>
          <p:nvPr/>
        </p:nvSpPr>
        <p:spPr>
          <a:xfrm>
            <a:off x="467359" y="1478759"/>
            <a:ext cx="1426798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개념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5D8F57-38C3-4C26-B0A6-0EEDC307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2071686"/>
            <a:ext cx="44767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0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472391"/>
            <a:ext cx="11613805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pre master secret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비대칭키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클라이언트가 알고있는 공개키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암호화하고 이를 서버에 보냄 이렇게 암호화 된 값을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master secret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이라하고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266" name="Picture 2" descr="Key icon - Free download on Iconfinder">
            <a:extLst>
              <a:ext uri="{FF2B5EF4-FFF2-40B4-BE49-F238E27FC236}">
                <a16:creationId xmlns:a16="http://schemas.microsoft.com/office/drawing/2014/main" id="{20E4764C-6068-46CD-8633-5150A803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445280"/>
            <a:ext cx="402478" cy="4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ROBLEM">
            <a:extLst>
              <a:ext uri="{FF2B5EF4-FFF2-40B4-BE49-F238E27FC236}">
                <a16:creationId xmlns:a16="http://schemas.microsoft.com/office/drawing/2014/main" id="{2FBB7709-D226-4FE8-86FA-D0C028CBEBC5}"/>
              </a:ext>
            </a:extLst>
          </p:cNvPr>
          <p:cNvSpPr txBox="1"/>
          <p:nvPr/>
        </p:nvSpPr>
        <p:spPr>
          <a:xfrm>
            <a:off x="10625219" y="3897219"/>
            <a:ext cx="1135123" cy="32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50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 </a:t>
            </a:r>
            <a:r>
              <a:rPr lang="ko-KR" altLang="en-US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비공개키</a:t>
            </a:r>
            <a:r>
              <a:rPr lang="en-US" altLang="ko-KR" sz="1500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5AF492-698C-45BE-878E-ABB2F0B33272}"/>
              </a:ext>
            </a:extLst>
          </p:cNvPr>
          <p:cNvGrpSpPr/>
          <p:nvPr/>
        </p:nvGrpSpPr>
        <p:grpSpPr>
          <a:xfrm>
            <a:off x="8872861" y="3227028"/>
            <a:ext cx="1713504" cy="989700"/>
            <a:chOff x="2071636" y="3233053"/>
            <a:chExt cx="1713504" cy="989700"/>
          </a:xfrm>
        </p:grpSpPr>
        <p:sp>
          <p:nvSpPr>
            <p:cNvPr id="25" name="PROBLEM">
              <a:extLst>
                <a:ext uri="{FF2B5EF4-FFF2-40B4-BE49-F238E27FC236}">
                  <a16:creationId xmlns:a16="http://schemas.microsoft.com/office/drawing/2014/main" id="{3746501A-AF61-4865-B784-B26A818786B2}"/>
                </a:ext>
              </a:extLst>
            </p:cNvPr>
            <p:cNvSpPr txBox="1"/>
            <p:nvPr/>
          </p:nvSpPr>
          <p:spPr>
            <a:xfrm>
              <a:off x="2154759" y="3291393"/>
              <a:ext cx="1547258" cy="710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Master 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Secret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11208F3-723D-43C2-AA4A-621E7171224E}"/>
                </a:ext>
              </a:extLst>
            </p:cNvPr>
            <p:cNvGrpSpPr/>
            <p:nvPr/>
          </p:nvGrpSpPr>
          <p:grpSpPr>
            <a:xfrm>
              <a:off x="2071636" y="3233053"/>
              <a:ext cx="1713504" cy="989700"/>
              <a:chOff x="2071636" y="3233053"/>
              <a:chExt cx="1713504" cy="989700"/>
            </a:xfrm>
          </p:grpSpPr>
          <p:sp>
            <p:nvSpPr>
              <p:cNvPr id="29" name="PROBLEM">
                <a:extLst>
                  <a:ext uri="{FF2B5EF4-FFF2-40B4-BE49-F238E27FC236}">
                    <a16:creationId xmlns:a16="http://schemas.microsoft.com/office/drawing/2014/main" id="{4687B0FD-C5F0-466B-AF84-EFD2BC2B8117}"/>
                  </a:ext>
                </a:extLst>
              </p:cNvPr>
              <p:cNvSpPr txBox="1"/>
              <p:nvPr/>
            </p:nvSpPr>
            <p:spPr>
              <a:xfrm>
                <a:off x="2462387" y="3897219"/>
                <a:ext cx="932002" cy="3255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 </a:t>
                </a:r>
                <a:r>
                  <a:rPr lang="ko-KR" altLang="en-US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공개키</a:t>
                </a:r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 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3FDA13D-EB00-4118-90C9-6CB2944080A1}"/>
                  </a:ext>
                </a:extLst>
              </p:cNvPr>
              <p:cNvSpPr/>
              <p:nvPr/>
            </p:nvSpPr>
            <p:spPr>
              <a:xfrm>
                <a:off x="2071636" y="3233053"/>
                <a:ext cx="1713504" cy="82693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  <p:sp>
        <p:nvSpPr>
          <p:cNvPr id="31" name="PROBLEM">
            <a:extLst>
              <a:ext uri="{FF2B5EF4-FFF2-40B4-BE49-F238E27FC236}">
                <a16:creationId xmlns:a16="http://schemas.microsoft.com/office/drawing/2014/main" id="{18DD200E-C790-49E2-B1B6-2CC5F6559C71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214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472391"/>
            <a:ext cx="11613805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pre master secret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비대칭키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클라이언트가 알고있는 공개키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암호화하고 이를 서버에 보냄 이렇게 암호화 된 값을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master secret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이라하고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266" name="Picture 2" descr="Key icon - Free download on Iconfinder">
            <a:extLst>
              <a:ext uri="{FF2B5EF4-FFF2-40B4-BE49-F238E27FC236}">
                <a16:creationId xmlns:a16="http://schemas.microsoft.com/office/drawing/2014/main" id="{20E4764C-6068-46CD-8633-5150A803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7241">
            <a:off x="10402074" y="3445280"/>
            <a:ext cx="402478" cy="4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B5674B-7832-49FA-BF4F-69E36AFA126B}"/>
              </a:ext>
            </a:extLst>
          </p:cNvPr>
          <p:cNvGrpSpPr/>
          <p:nvPr/>
        </p:nvGrpSpPr>
        <p:grpSpPr>
          <a:xfrm>
            <a:off x="8872861" y="3227028"/>
            <a:ext cx="1713504" cy="989700"/>
            <a:chOff x="2071636" y="3233053"/>
            <a:chExt cx="1713504" cy="989700"/>
          </a:xfrm>
        </p:grpSpPr>
        <p:sp>
          <p:nvSpPr>
            <p:cNvPr id="25" name="PROBLEM">
              <a:extLst>
                <a:ext uri="{FF2B5EF4-FFF2-40B4-BE49-F238E27FC236}">
                  <a16:creationId xmlns:a16="http://schemas.microsoft.com/office/drawing/2014/main" id="{ED4E9349-1522-4117-B01C-562C2B6CB586}"/>
                </a:ext>
              </a:extLst>
            </p:cNvPr>
            <p:cNvSpPr txBox="1"/>
            <p:nvPr/>
          </p:nvSpPr>
          <p:spPr>
            <a:xfrm>
              <a:off x="2154759" y="3291393"/>
              <a:ext cx="1547258" cy="710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Master 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Secret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EF9438D-D8C5-4681-AEF2-365205D16AD4}"/>
                </a:ext>
              </a:extLst>
            </p:cNvPr>
            <p:cNvGrpSpPr/>
            <p:nvPr/>
          </p:nvGrpSpPr>
          <p:grpSpPr>
            <a:xfrm>
              <a:off x="2071636" y="3233053"/>
              <a:ext cx="1713504" cy="989700"/>
              <a:chOff x="2071636" y="3233053"/>
              <a:chExt cx="1713504" cy="989700"/>
            </a:xfrm>
          </p:grpSpPr>
          <p:sp>
            <p:nvSpPr>
              <p:cNvPr id="29" name="PROBLEM">
                <a:extLst>
                  <a:ext uri="{FF2B5EF4-FFF2-40B4-BE49-F238E27FC236}">
                    <a16:creationId xmlns:a16="http://schemas.microsoft.com/office/drawing/2014/main" id="{CD123159-06AB-42E3-B39E-E8415281D228}"/>
                  </a:ext>
                </a:extLst>
              </p:cNvPr>
              <p:cNvSpPr txBox="1"/>
              <p:nvPr/>
            </p:nvSpPr>
            <p:spPr>
              <a:xfrm>
                <a:off x="2462387" y="3897219"/>
                <a:ext cx="932002" cy="3255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 </a:t>
                </a:r>
                <a:r>
                  <a:rPr lang="ko-KR" altLang="en-US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공개키</a:t>
                </a:r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 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F6215E-98F6-4D11-AC1F-FBECFF63A7F7}"/>
                  </a:ext>
                </a:extLst>
              </p:cNvPr>
              <p:cNvSpPr/>
              <p:nvPr/>
            </p:nvSpPr>
            <p:spPr>
              <a:xfrm>
                <a:off x="2071636" y="3233053"/>
                <a:ext cx="1713504" cy="82693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  <p:sp>
        <p:nvSpPr>
          <p:cNvPr id="31" name="PROBLEM">
            <a:extLst>
              <a:ext uri="{FF2B5EF4-FFF2-40B4-BE49-F238E27FC236}">
                <a16:creationId xmlns:a16="http://schemas.microsoft.com/office/drawing/2014/main" id="{E6AAFD79-2A68-4030-AB7C-FA4C4F883D8C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59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626279"/>
            <a:ext cx="11613805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서버와 클라이언트는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암호화 통신을 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PROBLEM">
            <a:extLst>
              <a:ext uri="{FF2B5EF4-FFF2-40B4-BE49-F238E27FC236}">
                <a16:creationId xmlns:a16="http://schemas.microsoft.com/office/drawing/2014/main" id="{15EFE1C8-859C-422C-B028-C576B7293C74}"/>
              </a:ext>
            </a:extLst>
          </p:cNvPr>
          <p:cNvSpPr txBox="1"/>
          <p:nvPr/>
        </p:nvSpPr>
        <p:spPr>
          <a:xfrm>
            <a:off x="8955984" y="3285368"/>
            <a:ext cx="1547258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Master 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Secret</a:t>
            </a:r>
          </a:p>
        </p:txBody>
      </p:sp>
      <p:sp>
        <p:nvSpPr>
          <p:cNvPr id="18" name="PROBLEM">
            <a:extLst>
              <a:ext uri="{FF2B5EF4-FFF2-40B4-BE49-F238E27FC236}">
                <a16:creationId xmlns:a16="http://schemas.microsoft.com/office/drawing/2014/main" id="{991D5937-1820-4E4D-8C12-496F223DC346}"/>
              </a:ext>
            </a:extLst>
          </p:cNvPr>
          <p:cNvSpPr txBox="1"/>
          <p:nvPr/>
        </p:nvSpPr>
        <p:spPr>
          <a:xfrm>
            <a:off x="7258054" y="3439256"/>
            <a:ext cx="1921213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   =</a:t>
            </a:r>
          </a:p>
        </p:txBody>
      </p:sp>
      <p:sp>
        <p:nvSpPr>
          <p:cNvPr id="19" name="PROBLEM">
            <a:extLst>
              <a:ext uri="{FF2B5EF4-FFF2-40B4-BE49-F238E27FC236}">
                <a16:creationId xmlns:a16="http://schemas.microsoft.com/office/drawing/2014/main" id="{0CD72800-361F-49D2-A2FB-A364EBDA018D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92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249702-CB2E-4A4F-B49E-8491C9BE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73" y="1356607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OBLEM">
            <a:extLst>
              <a:ext uri="{FF2B5EF4-FFF2-40B4-BE49-F238E27FC236}">
                <a16:creationId xmlns:a16="http://schemas.microsoft.com/office/drawing/2014/main" id="{EC92C0F7-6B32-4C61-BB7F-0E34BF7733D9}"/>
              </a:ext>
            </a:extLst>
          </p:cNvPr>
          <p:cNvSpPr txBox="1"/>
          <p:nvPr/>
        </p:nvSpPr>
        <p:spPr>
          <a:xfrm>
            <a:off x="541250" y="1711547"/>
            <a:ext cx="6192059" cy="401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클라이언트가 서버에 접속하며 랜덤 데이터를 전송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(Client hello)</a:t>
            </a:r>
          </a:p>
          <a:p>
            <a:pPr marL="342900" indent="-342900">
              <a:buAutoNum type="arabicPeriod"/>
            </a:pP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서버가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Client hello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대한 응답으로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Server hello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함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인증서와 랜덤데이터 제공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클라이언트의 브라우저에서 서버가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건네준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인증서가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발급된건지를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확인하고 공개키로 인증서를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복호화한다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인증서가 믿을 수 있다고 판단함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클라이언트와 서버의 각각의 랜덤 데이터를 가지고 클라이언트에서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 master secret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pre master secret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비대칭키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클라이언트가 알고있는 공개키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암호화하고 이를 서버에 보냄 이렇게 암호화 된 값을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master secret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이라하고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이는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만들어냄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서버와 클라이언트는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암호화 통신을 함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PROBLEM">
            <a:extLst>
              <a:ext uri="{FF2B5EF4-FFF2-40B4-BE49-F238E27FC236}">
                <a16:creationId xmlns:a16="http://schemas.microsoft.com/office/drawing/2014/main" id="{66E22738-427F-4AB1-B0EC-FCF116EE0B19}"/>
              </a:ext>
            </a:extLst>
          </p:cNvPr>
          <p:cNvSpPr txBox="1"/>
          <p:nvPr/>
        </p:nvSpPr>
        <p:spPr>
          <a:xfrm>
            <a:off x="467359" y="1155368"/>
            <a:ext cx="3066669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TLS(SSL) – HANDSHAKE</a:t>
            </a:r>
          </a:p>
        </p:txBody>
      </p:sp>
    </p:spTree>
    <p:extLst>
      <p:ext uri="{BB962C8B-B14F-4D97-AF65-F5344CB8AC3E}">
        <p14:creationId xmlns:p14="http://schemas.microsoft.com/office/powerpoint/2010/main" val="183697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PROBLEM">
            <a:extLst>
              <a:ext uri="{FF2B5EF4-FFF2-40B4-BE49-F238E27FC236}">
                <a16:creationId xmlns:a16="http://schemas.microsoft.com/office/drawing/2014/main" id="{966C6ACC-A377-48C7-8A35-82DA5E7AF99C}"/>
              </a:ext>
            </a:extLst>
          </p:cNvPr>
          <p:cNvSpPr txBox="1"/>
          <p:nvPr/>
        </p:nvSpPr>
        <p:spPr>
          <a:xfrm>
            <a:off x="1102888" y="2710644"/>
            <a:ext cx="10449032" cy="209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컴퓨터와 컴퓨터가 네트워크를 이용해서 통신을 할 때는 내부적으로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단계가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전송 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(Session)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세션종료</a:t>
            </a:r>
          </a:p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이것은 은밀하게 일어나기 때문에 사용자에게 노출되지 않는다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SSL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어떻게 데이터를 암호화해서 전달하는지 살펴보자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288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PROBLEM">
            <a:extLst>
              <a:ext uri="{FF2B5EF4-FFF2-40B4-BE49-F238E27FC236}">
                <a16:creationId xmlns:a16="http://schemas.microsoft.com/office/drawing/2014/main" id="{66E22738-427F-4AB1-B0EC-FCF116EE0B19}"/>
              </a:ext>
            </a:extLst>
          </p:cNvPr>
          <p:cNvSpPr txBox="1"/>
          <p:nvPr/>
        </p:nvSpPr>
        <p:spPr>
          <a:xfrm>
            <a:off x="467359" y="1155368"/>
            <a:ext cx="1771443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전송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(Session)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472391"/>
            <a:ext cx="11613805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이용해서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암호화 한다는 점이다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암호화된 정보는 상대방에게 전송될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상대방도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세션키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값을 알고 있기 때문에 암호를 복호화 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E18A68-3114-43B8-B2A6-590B55893E16}"/>
              </a:ext>
            </a:extLst>
          </p:cNvPr>
          <p:cNvGrpSpPr/>
          <p:nvPr/>
        </p:nvGrpSpPr>
        <p:grpSpPr>
          <a:xfrm>
            <a:off x="8872861" y="3227028"/>
            <a:ext cx="1713504" cy="989700"/>
            <a:chOff x="2071636" y="3233053"/>
            <a:chExt cx="1713504" cy="989700"/>
          </a:xfrm>
        </p:grpSpPr>
        <p:sp>
          <p:nvSpPr>
            <p:cNvPr id="20" name="PROBLEM">
              <a:extLst>
                <a:ext uri="{FF2B5EF4-FFF2-40B4-BE49-F238E27FC236}">
                  <a16:creationId xmlns:a16="http://schemas.microsoft.com/office/drawing/2014/main" id="{6AD082D5-AF86-4E2C-85A2-A38C16C0FE87}"/>
                </a:ext>
              </a:extLst>
            </p:cNvPr>
            <p:cNvSpPr txBox="1"/>
            <p:nvPr/>
          </p:nvSpPr>
          <p:spPr>
            <a:xfrm>
              <a:off x="2154759" y="3445281"/>
              <a:ext cx="1547258" cy="402478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DATA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9E9BB5B-7F46-4E50-96C7-EF5DA0C8844A}"/>
                </a:ext>
              </a:extLst>
            </p:cNvPr>
            <p:cNvGrpSpPr/>
            <p:nvPr/>
          </p:nvGrpSpPr>
          <p:grpSpPr>
            <a:xfrm>
              <a:off x="2071636" y="3233053"/>
              <a:ext cx="1713504" cy="989700"/>
              <a:chOff x="2071636" y="3233053"/>
              <a:chExt cx="1713504" cy="989700"/>
            </a:xfrm>
          </p:grpSpPr>
          <p:sp>
            <p:nvSpPr>
              <p:cNvPr id="23" name="PROBLEM">
                <a:extLst>
                  <a:ext uri="{FF2B5EF4-FFF2-40B4-BE49-F238E27FC236}">
                    <a16:creationId xmlns:a16="http://schemas.microsoft.com/office/drawing/2014/main" id="{4055196E-88A3-4295-A372-E5D67E542345}"/>
                  </a:ext>
                </a:extLst>
              </p:cNvPr>
              <p:cNvSpPr txBox="1"/>
              <p:nvPr/>
            </p:nvSpPr>
            <p:spPr>
              <a:xfrm>
                <a:off x="2462387" y="3897219"/>
                <a:ext cx="932002" cy="325534"/>
              </a:xfrm>
              <a:prstGeom prst="rect">
                <a:avLst/>
              </a:prstGeom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 </a:t>
                </a:r>
                <a:r>
                  <a:rPr lang="ko-KR" altLang="en-US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공개키</a:t>
                </a:r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 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1A7274B-F000-4104-B09D-BF8E6914C242}"/>
                  </a:ext>
                </a:extLst>
              </p:cNvPr>
              <p:cNvSpPr/>
              <p:nvPr/>
            </p:nvSpPr>
            <p:spPr>
              <a:xfrm>
                <a:off x="2071636" y="3233053"/>
                <a:ext cx="1713504" cy="82693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4251944-5CFD-4FC1-998F-5806300A516B}"/>
              </a:ext>
            </a:extLst>
          </p:cNvPr>
          <p:cNvGrpSpPr/>
          <p:nvPr/>
        </p:nvGrpSpPr>
        <p:grpSpPr>
          <a:xfrm>
            <a:off x="1967166" y="4362414"/>
            <a:ext cx="1713504" cy="989700"/>
            <a:chOff x="2071636" y="3233053"/>
            <a:chExt cx="1713504" cy="989700"/>
          </a:xfrm>
        </p:grpSpPr>
        <p:sp>
          <p:nvSpPr>
            <p:cNvPr id="32" name="PROBLEM">
              <a:extLst>
                <a:ext uri="{FF2B5EF4-FFF2-40B4-BE49-F238E27FC236}">
                  <a16:creationId xmlns:a16="http://schemas.microsoft.com/office/drawing/2014/main" id="{49C30942-F60C-4336-A6DB-28006E3C7700}"/>
                </a:ext>
              </a:extLst>
            </p:cNvPr>
            <p:cNvSpPr txBox="1"/>
            <p:nvPr/>
          </p:nvSpPr>
          <p:spPr>
            <a:xfrm>
              <a:off x="2154759" y="3445281"/>
              <a:ext cx="1547258" cy="4024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DATA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716AB2C-CB27-4AEF-8F47-8343FB885272}"/>
                </a:ext>
              </a:extLst>
            </p:cNvPr>
            <p:cNvGrpSpPr/>
            <p:nvPr/>
          </p:nvGrpSpPr>
          <p:grpSpPr>
            <a:xfrm>
              <a:off x="2071636" y="3233053"/>
              <a:ext cx="1713504" cy="989700"/>
              <a:chOff x="2071636" y="3233053"/>
              <a:chExt cx="1713504" cy="989700"/>
            </a:xfrm>
          </p:grpSpPr>
          <p:sp>
            <p:nvSpPr>
              <p:cNvPr id="34" name="PROBLEM">
                <a:extLst>
                  <a:ext uri="{FF2B5EF4-FFF2-40B4-BE49-F238E27FC236}">
                    <a16:creationId xmlns:a16="http://schemas.microsoft.com/office/drawing/2014/main" id="{888EC011-6D54-47BF-A1EB-CB7326FBB547}"/>
                  </a:ext>
                </a:extLst>
              </p:cNvPr>
              <p:cNvSpPr txBox="1"/>
              <p:nvPr/>
            </p:nvSpPr>
            <p:spPr>
              <a:xfrm>
                <a:off x="2462387" y="3897219"/>
                <a:ext cx="932002" cy="3255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 </a:t>
                </a:r>
                <a:r>
                  <a:rPr lang="ko-KR" altLang="en-US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공개키</a:t>
                </a:r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 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9D22EC8-ACC6-4FB5-8C62-48C250647200}"/>
                  </a:ext>
                </a:extLst>
              </p:cNvPr>
              <p:cNvSpPr/>
              <p:nvPr/>
            </p:nvSpPr>
            <p:spPr>
              <a:xfrm>
                <a:off x="2071636" y="3233053"/>
                <a:ext cx="1713504" cy="82693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846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PROBLEM">
            <a:extLst>
              <a:ext uri="{FF2B5EF4-FFF2-40B4-BE49-F238E27FC236}">
                <a16:creationId xmlns:a16="http://schemas.microsoft.com/office/drawing/2014/main" id="{66E22738-427F-4AB1-B0EC-FCF116EE0B19}"/>
              </a:ext>
            </a:extLst>
          </p:cNvPr>
          <p:cNvSpPr txBox="1"/>
          <p:nvPr/>
        </p:nvSpPr>
        <p:spPr>
          <a:xfrm>
            <a:off x="467359" y="1155368"/>
            <a:ext cx="1771443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전송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(Session)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472391"/>
            <a:ext cx="11613805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이용해서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암호화 한다는 점이다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암호화된 정보는 상대방에게 전송될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상대방도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세션키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값을 알고 있기 때문에 암호를 복호화 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AD653FA-DC3A-486B-BA6D-AEBD2C0C61EC}"/>
              </a:ext>
            </a:extLst>
          </p:cNvPr>
          <p:cNvGrpSpPr/>
          <p:nvPr/>
        </p:nvGrpSpPr>
        <p:grpSpPr>
          <a:xfrm>
            <a:off x="1840266" y="3214488"/>
            <a:ext cx="1713504" cy="989700"/>
            <a:chOff x="2071636" y="3233053"/>
            <a:chExt cx="1713504" cy="989700"/>
          </a:xfrm>
        </p:grpSpPr>
        <p:sp>
          <p:nvSpPr>
            <p:cNvPr id="26" name="PROBLEM">
              <a:extLst>
                <a:ext uri="{FF2B5EF4-FFF2-40B4-BE49-F238E27FC236}">
                  <a16:creationId xmlns:a16="http://schemas.microsoft.com/office/drawing/2014/main" id="{EBD2EA43-3B3B-4441-9947-C007BD7AA0A3}"/>
                </a:ext>
              </a:extLst>
            </p:cNvPr>
            <p:cNvSpPr txBox="1"/>
            <p:nvPr/>
          </p:nvSpPr>
          <p:spPr>
            <a:xfrm>
              <a:off x="2154759" y="3445281"/>
              <a:ext cx="1547258" cy="402478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DATA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D81108E-7E86-45EC-98D4-1DCFE1932FDE}"/>
                </a:ext>
              </a:extLst>
            </p:cNvPr>
            <p:cNvGrpSpPr/>
            <p:nvPr/>
          </p:nvGrpSpPr>
          <p:grpSpPr>
            <a:xfrm>
              <a:off x="2071636" y="3233053"/>
              <a:ext cx="1713504" cy="989700"/>
              <a:chOff x="2071636" y="3233053"/>
              <a:chExt cx="1713504" cy="989700"/>
            </a:xfrm>
          </p:grpSpPr>
          <p:sp>
            <p:nvSpPr>
              <p:cNvPr id="28" name="PROBLEM">
                <a:extLst>
                  <a:ext uri="{FF2B5EF4-FFF2-40B4-BE49-F238E27FC236}">
                    <a16:creationId xmlns:a16="http://schemas.microsoft.com/office/drawing/2014/main" id="{8DFED93F-C21B-4A2F-BC2B-1A4F1920AB3F}"/>
                  </a:ext>
                </a:extLst>
              </p:cNvPr>
              <p:cNvSpPr txBox="1"/>
              <p:nvPr/>
            </p:nvSpPr>
            <p:spPr>
              <a:xfrm>
                <a:off x="2462387" y="3897219"/>
                <a:ext cx="932002" cy="325534"/>
              </a:xfrm>
              <a:prstGeom prst="rect">
                <a:avLst/>
              </a:prstGeom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 </a:t>
                </a:r>
                <a:r>
                  <a:rPr lang="ko-KR" altLang="en-US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공개키</a:t>
                </a:r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 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81DF30D-8C36-426C-BBD2-F403A66DBA49}"/>
                  </a:ext>
                </a:extLst>
              </p:cNvPr>
              <p:cNvSpPr/>
              <p:nvPr/>
            </p:nvSpPr>
            <p:spPr>
              <a:xfrm>
                <a:off x="2071636" y="3233053"/>
                <a:ext cx="1713504" cy="82693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B3CF9D-2625-47A6-B34A-6A20628A4FA9}"/>
              </a:ext>
            </a:extLst>
          </p:cNvPr>
          <p:cNvGrpSpPr/>
          <p:nvPr/>
        </p:nvGrpSpPr>
        <p:grpSpPr>
          <a:xfrm>
            <a:off x="8872861" y="4281030"/>
            <a:ext cx="1713504" cy="989700"/>
            <a:chOff x="2071636" y="3233053"/>
            <a:chExt cx="1713504" cy="989700"/>
          </a:xfrm>
        </p:grpSpPr>
        <p:sp>
          <p:nvSpPr>
            <p:cNvPr id="36" name="PROBLEM">
              <a:extLst>
                <a:ext uri="{FF2B5EF4-FFF2-40B4-BE49-F238E27FC236}">
                  <a16:creationId xmlns:a16="http://schemas.microsoft.com/office/drawing/2014/main" id="{EBB8A446-4A53-4BF6-9BC7-C089BE8111B7}"/>
                </a:ext>
              </a:extLst>
            </p:cNvPr>
            <p:cNvSpPr txBox="1"/>
            <p:nvPr/>
          </p:nvSpPr>
          <p:spPr>
            <a:xfrm>
              <a:off x="2154759" y="3445281"/>
              <a:ext cx="1547258" cy="4024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DATA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6CA4BED-643A-430F-B058-AA65DE347A98}"/>
                </a:ext>
              </a:extLst>
            </p:cNvPr>
            <p:cNvGrpSpPr/>
            <p:nvPr/>
          </p:nvGrpSpPr>
          <p:grpSpPr>
            <a:xfrm>
              <a:off x="2071636" y="3233053"/>
              <a:ext cx="1713504" cy="989700"/>
              <a:chOff x="2071636" y="3233053"/>
              <a:chExt cx="1713504" cy="989700"/>
            </a:xfrm>
          </p:grpSpPr>
          <p:sp>
            <p:nvSpPr>
              <p:cNvPr id="38" name="PROBLEM">
                <a:extLst>
                  <a:ext uri="{FF2B5EF4-FFF2-40B4-BE49-F238E27FC236}">
                    <a16:creationId xmlns:a16="http://schemas.microsoft.com/office/drawing/2014/main" id="{2B5DA7EC-CD55-4548-8A26-18DD4D77CC99}"/>
                  </a:ext>
                </a:extLst>
              </p:cNvPr>
              <p:cNvSpPr txBox="1"/>
              <p:nvPr/>
            </p:nvSpPr>
            <p:spPr>
              <a:xfrm>
                <a:off x="2462387" y="3897219"/>
                <a:ext cx="932002" cy="32553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CA </a:t>
                </a:r>
                <a:r>
                  <a:rPr lang="ko-KR" altLang="en-US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공개키</a:t>
                </a:r>
                <a:r>
                  <a:rPr lang="en-US" altLang="ko-KR" sz="15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 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DC8AE49-822B-42F0-AF45-24AA3A9E39FF}"/>
                  </a:ext>
                </a:extLst>
              </p:cNvPr>
              <p:cNvSpPr/>
              <p:nvPr/>
            </p:nvSpPr>
            <p:spPr>
              <a:xfrm>
                <a:off x="2071636" y="3233053"/>
                <a:ext cx="1713504" cy="82693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42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PROBLEM">
            <a:extLst>
              <a:ext uri="{FF2B5EF4-FFF2-40B4-BE49-F238E27FC236}">
                <a16:creationId xmlns:a16="http://schemas.microsoft.com/office/drawing/2014/main" id="{66E22738-427F-4AB1-B0EC-FCF116EE0B19}"/>
              </a:ext>
            </a:extLst>
          </p:cNvPr>
          <p:cNvSpPr txBox="1"/>
          <p:nvPr/>
        </p:nvSpPr>
        <p:spPr>
          <a:xfrm>
            <a:off x="467359" y="1155368"/>
            <a:ext cx="1771443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전송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(Session)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PROBLEM">
            <a:extLst>
              <a:ext uri="{FF2B5EF4-FFF2-40B4-BE49-F238E27FC236}">
                <a16:creationId xmlns:a16="http://schemas.microsoft.com/office/drawing/2014/main" id="{01E9EEE0-70CB-499F-8246-82284AB770AC}"/>
              </a:ext>
            </a:extLst>
          </p:cNvPr>
          <p:cNvSpPr txBox="1"/>
          <p:nvPr/>
        </p:nvSpPr>
        <p:spPr>
          <a:xfrm>
            <a:off x="467358" y="1472391"/>
            <a:ext cx="11613805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key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이용해서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암호화 한다는 점이다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암호화된 정보는 상대방에게 전송될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상대방도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세션키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값을 알고 있기 때문에 암호를 복호화 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6" name="PROBLEM">
            <a:extLst>
              <a:ext uri="{FF2B5EF4-FFF2-40B4-BE49-F238E27FC236}">
                <a16:creationId xmlns:a16="http://schemas.microsoft.com/office/drawing/2014/main" id="{EBD2EA43-3B3B-4441-9947-C007BD7AA0A3}"/>
              </a:ext>
            </a:extLst>
          </p:cNvPr>
          <p:cNvSpPr txBox="1"/>
          <p:nvPr/>
        </p:nvSpPr>
        <p:spPr>
          <a:xfrm>
            <a:off x="1865280" y="3418115"/>
            <a:ext cx="1547258" cy="40247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</a:t>
            </a:r>
          </a:p>
        </p:txBody>
      </p:sp>
      <p:sp>
        <p:nvSpPr>
          <p:cNvPr id="36" name="PROBLEM">
            <a:extLst>
              <a:ext uri="{FF2B5EF4-FFF2-40B4-BE49-F238E27FC236}">
                <a16:creationId xmlns:a16="http://schemas.microsoft.com/office/drawing/2014/main" id="{EBB8A446-4A53-4BF6-9BC7-C089BE8111B7}"/>
              </a:ext>
            </a:extLst>
          </p:cNvPr>
          <p:cNvSpPr txBox="1"/>
          <p:nvPr/>
        </p:nvSpPr>
        <p:spPr>
          <a:xfrm>
            <a:off x="8955984" y="4493258"/>
            <a:ext cx="1547258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3212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PROBLEM">
            <a:extLst>
              <a:ext uri="{FF2B5EF4-FFF2-40B4-BE49-F238E27FC236}">
                <a16:creationId xmlns:a16="http://schemas.microsoft.com/office/drawing/2014/main" id="{66E22738-427F-4AB1-B0EC-FCF116EE0B19}"/>
              </a:ext>
            </a:extLst>
          </p:cNvPr>
          <p:cNvSpPr txBox="1"/>
          <p:nvPr/>
        </p:nvSpPr>
        <p:spPr>
          <a:xfrm>
            <a:off x="3441364" y="2393039"/>
            <a:ext cx="5309271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fontAlgn="base"/>
            <a:r>
              <a:rPr lang="ko-KR" altLang="en-US" b="1" dirty="0"/>
              <a:t>인증서 구입 </a:t>
            </a:r>
            <a:r>
              <a:rPr lang="en-US" altLang="ko-KR" b="1" dirty="0"/>
              <a:t>-&gt; </a:t>
            </a:r>
            <a:r>
              <a:rPr lang="ko-KR" altLang="en-US" b="1" dirty="0"/>
              <a:t>웹서버 셋팅 </a:t>
            </a:r>
            <a:r>
              <a:rPr lang="en-US" altLang="ko-KR" b="1" dirty="0"/>
              <a:t>(Apache </a:t>
            </a:r>
            <a:r>
              <a:rPr lang="ko-KR" altLang="en-US" b="1" dirty="0"/>
              <a:t>서버 이용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sp>
        <p:nvSpPr>
          <p:cNvPr id="18" name="PROBLEM">
            <a:extLst>
              <a:ext uri="{FF2B5EF4-FFF2-40B4-BE49-F238E27FC236}">
                <a16:creationId xmlns:a16="http://schemas.microsoft.com/office/drawing/2014/main" id="{1B077D7E-8928-4CF1-98BB-F0CB60C9F83D}"/>
              </a:ext>
            </a:extLst>
          </p:cNvPr>
          <p:cNvSpPr txBox="1"/>
          <p:nvPr/>
        </p:nvSpPr>
        <p:spPr>
          <a:xfrm>
            <a:off x="3591097" y="3227761"/>
            <a:ext cx="5009806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opentutorials.org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StarSSL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사용 링크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157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467359" y="2141490"/>
            <a:ext cx="6991276" cy="171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암호를 만드는 행위인 암호화를 할 때 사용하는 일종의 비밀번호를 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(key)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키에 따라서 암호화된 결과가 달라지기 때문에 키를 모르면 암호를 푸는 행위인 복호화를 할 수 없다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대칭키는 동일한 키로 암호화와 복호화를 같이 할 수 있는 방식의 암호화 기법을 의미한다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암호화를 할 때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1234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값을 사용했다면 복호화를 할 때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1234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값을 입력해야 한다는 것이다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이해를 돕기 위해서 </a:t>
            </a:r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이용해서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대칭키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암호화하는 방법을 살펴보자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명령을 실행하면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plaintext.txt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파일이 생성된다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 비밀번호를 요구 받을 것이다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 입력한 비밀번호가 대칭키가 되는 것이다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PROBLEM">
            <a:extLst>
              <a:ext uri="{FF2B5EF4-FFF2-40B4-BE49-F238E27FC236}">
                <a16:creationId xmlns:a16="http://schemas.microsoft.com/office/drawing/2014/main" id="{42CDB985-C29F-4859-93F2-44E7B047F630}"/>
              </a:ext>
            </a:extLst>
          </p:cNvPr>
          <p:cNvSpPr txBox="1"/>
          <p:nvPr/>
        </p:nvSpPr>
        <p:spPr>
          <a:xfrm>
            <a:off x="467359" y="1478759"/>
            <a:ext cx="940100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b="1" dirty="0" err="1"/>
              <a:t>대칭키</a:t>
            </a:r>
            <a:endParaRPr lang="ko-KR" altLang="en-US" b="1" dirty="0"/>
          </a:p>
        </p:txBody>
      </p:sp>
      <p:sp>
        <p:nvSpPr>
          <p:cNvPr id="10" name="PROBLEM">
            <a:extLst>
              <a:ext uri="{FF2B5EF4-FFF2-40B4-BE49-F238E27FC236}">
                <a16:creationId xmlns:a16="http://schemas.microsoft.com/office/drawing/2014/main" id="{A119C873-529B-4CD1-AE16-579DEA391282}"/>
              </a:ext>
            </a:extLst>
          </p:cNvPr>
          <p:cNvSpPr txBox="1"/>
          <p:nvPr/>
        </p:nvSpPr>
        <p:spPr>
          <a:xfrm>
            <a:off x="467359" y="4105886"/>
            <a:ext cx="6991276" cy="1941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공개키 방식은 두개의 키를 갖게 되는데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키로 암호화를 하면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키로 복호화 할 수 있고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키로 암호화하면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키로 복호화 할 수 있는 방식이다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방식에 착안해서 두개의 키 중 하나를 비공개키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(private key,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비밀키라고도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부른다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로하고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나머지를 공개키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(public key)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지정한다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비공개키는 자신만이 가지고 있고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공개키를 타인에게 제공한다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공개키를 제공 받은 타인은 공개키를 이용해서 정보를 암호화한다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암호화한 정보를 비공개키를 가지고 있는 사람에게 전송한다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비공개키의 소유자는 이 키를 이용해서 암호화된 정보를 복호화 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과정에서 공개키가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유출된다고해도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비공개키를 모르면 정보를 복호화 할 수 없기 때문에 안전하다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공개키로는 암호화는 할 수 있지만 복호화는 할 수 없기 때문이다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29702" name="Picture 6" descr="Crocus">
            <a:extLst>
              <a:ext uri="{FF2B5EF4-FFF2-40B4-BE49-F238E27FC236}">
                <a16:creationId xmlns:a16="http://schemas.microsoft.com/office/drawing/2014/main" id="{396BA760-282A-4D9B-A801-0EA1E2295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310" y="2656040"/>
            <a:ext cx="4123892" cy="23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PROBLEM">
            <a:extLst>
              <a:ext uri="{FF2B5EF4-FFF2-40B4-BE49-F238E27FC236}">
                <a16:creationId xmlns:a16="http://schemas.microsoft.com/office/drawing/2014/main" id="{172A9686-6B0D-42A6-9AE1-0BE1ACDB5403}"/>
              </a:ext>
            </a:extLst>
          </p:cNvPr>
          <p:cNvSpPr txBox="1"/>
          <p:nvPr/>
        </p:nvSpPr>
        <p:spPr>
          <a:xfrm>
            <a:off x="1348509" y="2381509"/>
            <a:ext cx="10621817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키로 암호화를 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키로 복호화 할 수 있고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키로 암호화하면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키로 복호화 할 수 있는 방식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PROBLEM">
            <a:extLst>
              <a:ext uri="{FF2B5EF4-FFF2-40B4-BE49-F238E27FC236}">
                <a16:creationId xmlns:a16="http://schemas.microsoft.com/office/drawing/2014/main" id="{319C2E9D-E2B8-4AC9-BE9D-D86F06B98775}"/>
              </a:ext>
            </a:extLst>
          </p:cNvPr>
          <p:cNvSpPr txBox="1"/>
          <p:nvPr/>
        </p:nvSpPr>
        <p:spPr>
          <a:xfrm>
            <a:off x="2179781" y="4346450"/>
            <a:ext cx="7832437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비공개키는 자신만이 가지고 있고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공개키를 타인에게 제공한다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785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467359" y="2071686"/>
            <a:ext cx="5896495" cy="124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인증서의 역할은 클라이언트가 접속한 서버가 클라이언트가 의도한 서버가 맞는지를 보장하는 역할을 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역할을 하는 민간기업들이 있는데 이런 기업들을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CA(Certificate authority)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Certificate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부른다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CA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아무 기업이나 할 수 있는 것이 아니고 신뢰성이 엄격하게 공인된 </a:t>
            </a:r>
            <a:r>
              <a:rPr lang="ko-KR" altLang="en-US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기업들만이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참여할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PROBLEM">
            <a:extLst>
              <a:ext uri="{FF2B5EF4-FFF2-40B4-BE49-F238E27FC236}">
                <a16:creationId xmlns:a16="http://schemas.microsoft.com/office/drawing/2014/main" id="{42CDB985-C29F-4859-93F2-44E7B047F630}"/>
              </a:ext>
            </a:extLst>
          </p:cNvPr>
          <p:cNvSpPr txBox="1"/>
          <p:nvPr/>
        </p:nvSpPr>
        <p:spPr>
          <a:xfrm>
            <a:off x="467359" y="1478759"/>
            <a:ext cx="439348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</a:t>
            </a:r>
          </a:p>
        </p:txBody>
      </p:sp>
      <p:sp>
        <p:nvSpPr>
          <p:cNvPr id="8" name="PROBLEM">
            <a:extLst>
              <a:ext uri="{FF2B5EF4-FFF2-40B4-BE49-F238E27FC236}">
                <a16:creationId xmlns:a16="http://schemas.microsoft.com/office/drawing/2014/main" id="{9B707038-0318-4BEA-80FA-29339C5B181E}"/>
              </a:ext>
            </a:extLst>
          </p:cNvPr>
          <p:cNvSpPr txBox="1"/>
          <p:nvPr/>
        </p:nvSpPr>
        <p:spPr>
          <a:xfrm>
            <a:off x="468631" y="3657182"/>
            <a:ext cx="2090441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SSL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인증서의 내용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PROBLEM">
            <a:extLst>
              <a:ext uri="{FF2B5EF4-FFF2-40B4-BE49-F238E27FC236}">
                <a16:creationId xmlns:a16="http://schemas.microsoft.com/office/drawing/2014/main" id="{1E934A14-8E77-415E-8586-C21C19DFD240}"/>
              </a:ext>
            </a:extLst>
          </p:cNvPr>
          <p:cNvSpPr txBox="1"/>
          <p:nvPr/>
        </p:nvSpPr>
        <p:spPr>
          <a:xfrm>
            <a:off x="467359" y="4313860"/>
            <a:ext cx="6112735" cy="132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서비스의 정보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인증서를 발급한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서비스의 도메인 등등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측 공개키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공개키의 내용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공개키의 암호화 방법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pic>
        <p:nvPicPr>
          <p:cNvPr id="23554" name="Picture 2" descr="코모도CA, 섹티고로 사명 변경…IoT 보안 플랫폼 확장 - 데이터넷">
            <a:extLst>
              <a:ext uri="{FF2B5EF4-FFF2-40B4-BE49-F238E27FC236}">
                <a16:creationId xmlns:a16="http://schemas.microsoft.com/office/drawing/2014/main" id="{F44CEA47-77A1-4334-B024-33552567D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685" y="2496693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loudflare - Wikipedia">
            <a:extLst>
              <a:ext uri="{FF2B5EF4-FFF2-40B4-BE49-F238E27FC236}">
                <a16:creationId xmlns:a16="http://schemas.microsoft.com/office/drawing/2014/main" id="{BE2FD0F6-38F4-4084-8DA7-92D48A3D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685" y="3621193"/>
            <a:ext cx="2970635" cy="10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21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3062778" y="2564857"/>
            <a:ext cx="1426797" cy="864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SSL</a:t>
            </a:r>
            <a:r>
              <a:rPr lang="ko-KR" altLang="en-US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endParaRPr lang="en-US" altLang="ko-KR" sz="5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PROBLEM">
            <a:extLst>
              <a:ext uri="{FF2B5EF4-FFF2-40B4-BE49-F238E27FC236}">
                <a16:creationId xmlns:a16="http://schemas.microsoft.com/office/drawing/2014/main" id="{E14E3BD0-A8BE-44FD-A879-B23D7E64A5B0}"/>
              </a:ext>
            </a:extLst>
          </p:cNvPr>
          <p:cNvSpPr txBox="1"/>
          <p:nvPr/>
        </p:nvSpPr>
        <p:spPr>
          <a:xfrm>
            <a:off x="3062777" y="3543912"/>
            <a:ext cx="1426797" cy="864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TLS</a:t>
            </a:r>
            <a:r>
              <a:rPr lang="ko-KR" altLang="en-US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endParaRPr lang="en-US" altLang="ko-KR" sz="5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PROBLEM">
            <a:extLst>
              <a:ext uri="{FF2B5EF4-FFF2-40B4-BE49-F238E27FC236}">
                <a16:creationId xmlns:a16="http://schemas.microsoft.com/office/drawing/2014/main" id="{966C6ACC-A377-48C7-8A35-82DA5E7AF99C}"/>
              </a:ext>
            </a:extLst>
          </p:cNvPr>
          <p:cNvSpPr txBox="1"/>
          <p:nvPr/>
        </p:nvSpPr>
        <p:spPr>
          <a:xfrm>
            <a:off x="5182522" y="2996928"/>
            <a:ext cx="4247805" cy="864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sz="3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통한 </a:t>
            </a:r>
            <a:r>
              <a:rPr lang="ko-KR" altLang="en-US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 </a:t>
            </a:r>
            <a:endParaRPr lang="en-US" altLang="ko-KR" sz="5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647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PROBLEM">
            <a:extLst>
              <a:ext uri="{FF2B5EF4-FFF2-40B4-BE49-F238E27FC236}">
                <a16:creationId xmlns:a16="http://schemas.microsoft.com/office/drawing/2014/main" id="{966C6ACC-A377-48C7-8A35-82DA5E7AF99C}"/>
              </a:ext>
            </a:extLst>
          </p:cNvPr>
          <p:cNvSpPr txBox="1"/>
          <p:nvPr/>
        </p:nvSpPr>
        <p:spPr>
          <a:xfrm>
            <a:off x="1102888" y="2710644"/>
            <a:ext cx="10449032" cy="209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컴퓨터와 컴퓨터가 네트워크를 이용해서 통신을 할 때는 내부적으로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단계가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ctr"/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전송 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(Session)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세션종료</a:t>
            </a:r>
          </a:p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이것은 은밀하게 일어나기 때문에 사용자에게 노출되지 않는다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SSL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어떻게 데이터를 암호화해서 전달하는지 살펴보자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600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PROBLEM">
            <a:extLst>
              <a:ext uri="{FF2B5EF4-FFF2-40B4-BE49-F238E27FC236}">
                <a16:creationId xmlns:a16="http://schemas.microsoft.com/office/drawing/2014/main" id="{EC92C0F7-6B32-4C61-BB7F-0E34BF7733D9}"/>
              </a:ext>
            </a:extLst>
          </p:cNvPr>
          <p:cNvSpPr txBox="1"/>
          <p:nvPr/>
        </p:nvSpPr>
        <p:spPr>
          <a:xfrm>
            <a:off x="467359" y="1626279"/>
            <a:ext cx="7152641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marL="342900" indent="-342900">
              <a:buAutoNum type="arabicPeriod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클라이언트가 서버에 접속하며 랜덤 데이터를 전송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(Client hello)</a:t>
            </a:r>
          </a:p>
        </p:txBody>
      </p:sp>
      <p:sp>
        <p:nvSpPr>
          <p:cNvPr id="13" name="PROBLEM">
            <a:extLst>
              <a:ext uri="{FF2B5EF4-FFF2-40B4-BE49-F238E27FC236}">
                <a16:creationId xmlns:a16="http://schemas.microsoft.com/office/drawing/2014/main" id="{66E22738-427F-4AB1-B0EC-FCF116EE0B19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PROBLEM">
            <a:extLst>
              <a:ext uri="{FF2B5EF4-FFF2-40B4-BE49-F238E27FC236}">
                <a16:creationId xmlns:a16="http://schemas.microsoft.com/office/drawing/2014/main" id="{33FC4E0F-626D-4509-A6E8-BD755D9602FB}"/>
              </a:ext>
            </a:extLst>
          </p:cNvPr>
          <p:cNvSpPr txBox="1"/>
          <p:nvPr/>
        </p:nvSpPr>
        <p:spPr>
          <a:xfrm>
            <a:off x="2330389" y="3158835"/>
            <a:ext cx="2684955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Say Hello (</a:t>
            </a:r>
            <a:r>
              <a:rPr lang="en-US" altLang="ko-KR" dirty="0" err="1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Cli</a:t>
            </a:r>
            <a:r>
              <a:rPr lang="ko-KR" altLang="en-US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암호화</a:t>
            </a:r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4442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PROBLEM">
            <a:extLst>
              <a:ext uri="{FF2B5EF4-FFF2-40B4-BE49-F238E27FC236}">
                <a16:creationId xmlns:a16="http://schemas.microsoft.com/office/drawing/2014/main" id="{EC92C0F7-6B32-4C61-BB7F-0E34BF7733D9}"/>
              </a:ext>
            </a:extLst>
          </p:cNvPr>
          <p:cNvSpPr txBox="1"/>
          <p:nvPr/>
        </p:nvSpPr>
        <p:spPr>
          <a:xfrm>
            <a:off x="467359" y="1626279"/>
            <a:ext cx="11257282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Client hello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대한 응답으로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Server hello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인증서와 랜덤데이터 제공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3C0CCA-F64C-4712-B5D7-AAF7DBDF9550}"/>
              </a:ext>
            </a:extLst>
          </p:cNvPr>
          <p:cNvGrpSpPr/>
          <p:nvPr/>
        </p:nvGrpSpPr>
        <p:grpSpPr>
          <a:xfrm>
            <a:off x="1582188" y="2095407"/>
            <a:ext cx="1346200" cy="4353775"/>
            <a:chOff x="1582188" y="2102442"/>
            <a:chExt cx="1346200" cy="4353775"/>
          </a:xfrm>
        </p:grpSpPr>
        <p:pic>
          <p:nvPicPr>
            <p:cNvPr id="5122" name="Picture 2" descr="ProBeat: Net Applications will no longer track the browser wars |  VentureBeat">
              <a:extLst>
                <a:ext uri="{FF2B5EF4-FFF2-40B4-BE49-F238E27FC236}">
                  <a16:creationId xmlns:a16="http://schemas.microsoft.com/office/drawing/2014/main" id="{392B027F-CA91-44D6-90E6-A782AB500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188" y="2102442"/>
              <a:ext cx="1346200" cy="67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DA3883A-AD3D-4F98-9E7F-0C47FA4BE923}"/>
                </a:ext>
              </a:extLst>
            </p:cNvPr>
            <p:cNvCxnSpPr/>
            <p:nvPr/>
          </p:nvCxnSpPr>
          <p:spPr>
            <a:xfrm>
              <a:off x="2255288" y="3029527"/>
              <a:ext cx="0" cy="3426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BLEM">
              <a:extLst>
                <a:ext uri="{FF2B5EF4-FFF2-40B4-BE49-F238E27FC236}">
                  <a16:creationId xmlns:a16="http://schemas.microsoft.com/office/drawing/2014/main" id="{4CBA8421-E9F0-4326-9F3B-4324FB603A27}"/>
                </a:ext>
              </a:extLst>
            </p:cNvPr>
            <p:cNvSpPr txBox="1"/>
            <p:nvPr/>
          </p:nvSpPr>
          <p:spPr>
            <a:xfrm>
              <a:off x="1997131" y="2765075"/>
              <a:ext cx="516313" cy="279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893" tIns="46893" rIns="46893" bIns="46893" anchor="ctr">
              <a:spAutoFit/>
            </a:bodyPr>
            <a:lstStyle>
              <a:lvl1pPr algn="l">
                <a:defRPr sz="2000">
                  <a:solidFill>
                    <a:srgbClr val="111111"/>
                  </a:solidFill>
                  <a:latin typeface="Gotham"/>
                  <a:ea typeface="Gotham"/>
                  <a:cs typeface="Gotham"/>
                  <a:sym typeface="Gotham"/>
                </a:defRPr>
              </a:lvl1pPr>
            </a:lstStyle>
            <a:p>
              <a:r>
                <a:rPr lang="en-US" altLang="ko-KR" sz="1200" dirty="0">
                  <a:solidFill>
                    <a:srgbClr val="0070C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Client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80609-6666-458B-9B2E-CDBEF2850CF8}"/>
              </a:ext>
            </a:extLst>
          </p:cNvPr>
          <p:cNvGrpSpPr/>
          <p:nvPr/>
        </p:nvGrpSpPr>
        <p:grpSpPr>
          <a:xfrm>
            <a:off x="9970831" y="2099499"/>
            <a:ext cx="711775" cy="4471110"/>
            <a:chOff x="8880940" y="1979855"/>
            <a:chExt cx="711775" cy="447111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886BE5-CD24-4AD3-8BB8-4BD56DA25E28}"/>
                </a:ext>
              </a:extLst>
            </p:cNvPr>
            <p:cNvGrpSpPr/>
            <p:nvPr/>
          </p:nvGrpSpPr>
          <p:grpSpPr>
            <a:xfrm>
              <a:off x="8978671" y="2759823"/>
              <a:ext cx="614040" cy="3691142"/>
              <a:chOff x="1997131" y="2765075"/>
              <a:chExt cx="614040" cy="3691142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16D2D38-2ED0-49FC-8054-E28B242F8BAB}"/>
                  </a:ext>
                </a:extLst>
              </p:cNvPr>
              <p:cNvCxnSpPr/>
              <p:nvPr/>
            </p:nvCxnSpPr>
            <p:spPr>
              <a:xfrm>
                <a:off x="2255288" y="3029527"/>
                <a:ext cx="0" cy="34266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PROBLEM">
                <a:extLst>
                  <a:ext uri="{FF2B5EF4-FFF2-40B4-BE49-F238E27FC236}">
                    <a16:creationId xmlns:a16="http://schemas.microsoft.com/office/drawing/2014/main" id="{EF1BCECD-F9E1-4DC3-8C39-7FB5CD4C6B78}"/>
                  </a:ext>
                </a:extLst>
              </p:cNvPr>
              <p:cNvSpPr txBox="1"/>
              <p:nvPr/>
            </p:nvSpPr>
            <p:spPr>
              <a:xfrm>
                <a:off x="1997131" y="2765075"/>
                <a:ext cx="614040" cy="279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6893" tIns="46893" rIns="46893" bIns="46893" anchor="ctr">
                <a:spAutoFit/>
              </a:bodyPr>
              <a:lstStyle>
                <a:lvl1pPr algn="l">
                  <a:defRPr sz="2000">
                    <a:solidFill>
                      <a:srgbClr val="111111"/>
                    </a:solidFill>
                    <a:latin typeface="Gotham"/>
                    <a:ea typeface="Gotham"/>
                    <a:cs typeface="Gotham"/>
                    <a:sym typeface="Gotham"/>
                  </a:defRPr>
                </a:lvl1pPr>
              </a:lstStyle>
              <a:p>
                <a:r>
                  <a:rPr lang="en-US" altLang="ko-KR" sz="1200" dirty="0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Server</a:t>
                </a:r>
              </a:p>
            </p:txBody>
          </p:sp>
        </p:grpSp>
        <p:pic>
          <p:nvPicPr>
            <p:cNvPr id="5126" name="Picture 6" descr="Server Icon - Free Download, PNG and Vector">
              <a:extLst>
                <a:ext uri="{FF2B5EF4-FFF2-40B4-BE49-F238E27FC236}">
                  <a16:creationId xmlns:a16="http://schemas.microsoft.com/office/drawing/2014/main" id="{C3B034BF-65C5-493B-8DC0-65D85C9B1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940" y="1979855"/>
              <a:ext cx="711775" cy="71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PROBLEM">
            <a:extLst>
              <a:ext uri="{FF2B5EF4-FFF2-40B4-BE49-F238E27FC236}">
                <a16:creationId xmlns:a16="http://schemas.microsoft.com/office/drawing/2014/main" id="{CF09B243-D57D-44B1-A613-21FCEADF2FB0}"/>
              </a:ext>
            </a:extLst>
          </p:cNvPr>
          <p:cNvSpPr txBox="1"/>
          <p:nvPr/>
        </p:nvSpPr>
        <p:spPr>
          <a:xfrm>
            <a:off x="7823199" y="3158835"/>
            <a:ext cx="2374441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Say Hello (</a:t>
            </a:r>
            <a:r>
              <a:rPr lang="en-US" altLang="ko-KR" dirty="0" err="1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Cli</a:t>
            </a:r>
            <a:r>
              <a:rPr lang="ko-KR" altLang="en-US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암호화</a:t>
            </a:r>
            <a:r>
              <a:rPr lang="en-US" altLang="ko-KR" dirty="0">
                <a:solidFill>
                  <a:srgbClr val="0070C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19" name="PROBLEM">
            <a:extLst>
              <a:ext uri="{FF2B5EF4-FFF2-40B4-BE49-F238E27FC236}">
                <a16:creationId xmlns:a16="http://schemas.microsoft.com/office/drawing/2014/main" id="{750CFE2F-1305-4301-BA90-363241578DEE}"/>
              </a:ext>
            </a:extLst>
          </p:cNvPr>
          <p:cNvSpPr txBox="1"/>
          <p:nvPr/>
        </p:nvSpPr>
        <p:spPr>
          <a:xfrm>
            <a:off x="6373092" y="3506396"/>
            <a:ext cx="3824548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r"/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Say Hello (Server </a:t>
            </a:r>
            <a:r>
              <a:rPr lang="ko-KR" altLang="en-US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암호화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 (</a:t>
            </a:r>
            <a:r>
              <a:rPr lang="ko-KR" altLang="en-US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인증서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 </a:t>
            </a:r>
          </a:p>
        </p:txBody>
      </p:sp>
      <p:sp>
        <p:nvSpPr>
          <p:cNvPr id="22" name="PROBLEM">
            <a:extLst>
              <a:ext uri="{FF2B5EF4-FFF2-40B4-BE49-F238E27FC236}">
                <a16:creationId xmlns:a16="http://schemas.microsoft.com/office/drawing/2014/main" id="{2B17791D-C615-42EB-B8C6-698085A19061}"/>
              </a:ext>
            </a:extLst>
          </p:cNvPr>
          <p:cNvSpPr txBox="1"/>
          <p:nvPr/>
        </p:nvSpPr>
        <p:spPr>
          <a:xfrm>
            <a:off x="467359" y="1155368"/>
            <a:ext cx="238539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악수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(HANDSHAKE)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59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1296</Words>
  <Application>Microsoft Office PowerPoint</Application>
  <PresentationFormat>와이드스크린</PresentationFormat>
  <Paragraphs>201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Gotham</vt:lpstr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 Yun</dc:creator>
  <cp:lastModifiedBy>Lee Sang Yun</cp:lastModifiedBy>
  <cp:revision>168</cp:revision>
  <dcterms:created xsi:type="dcterms:W3CDTF">2019-12-02T12:19:59Z</dcterms:created>
  <dcterms:modified xsi:type="dcterms:W3CDTF">2021-01-10T13:16:38Z</dcterms:modified>
</cp:coreProperties>
</file>