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Title: Intercity Rideshare Platform</a:t>
            </a:r>
          </a:p>
          <a:p>
            <a:r>
              <a:t>Team Members' Names</a:t>
            </a:r>
          </a:p>
          <a:p>
            <a:r>
              <a:t>University/Institution Name</a:t>
            </a:r>
          </a:p>
          <a:p>
            <a:r>
              <a:t>Date of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intercity rideshare platform provides a seamless way for travelers and drivers to connect.</a:t>
            </a:r>
          </a:p>
          <a:p>
            <a:r>
              <a:t>Future enhancements include mobile app development, AI-based ride recommendations, and additional security measures.</a:t>
            </a:r>
          </a:p>
          <a:p>
            <a:r>
              <a:t>The project demonstrates the application of full-stack web development and real-world problem-solving.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intercity rideshare platform connects passengers with drivers for cost-effective travel.</a:t>
            </a:r>
          </a:p>
          <a:p>
            <a:r>
              <a:t>Aims to provide a convenient, affordable, and safe way for intercity commuting.</a:t>
            </a:r>
          </a:p>
          <a:p>
            <a:r>
              <a:t>Focuses on optimizing ride availability, route efficiency, and user 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travelers face difficulties finding reliable intercity transportation.</a:t>
            </a:r>
          </a:p>
          <a:p>
            <a:r>
              <a:t>Existing options like public transport and taxis can be expensive or inconvenient.</a:t>
            </a:r>
          </a:p>
          <a:p>
            <a:r>
              <a:t>Lack of a dedicated platform for connecting drivers and passengers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web-based platform allowing users to create and book rides easily.</a:t>
            </a:r>
          </a:p>
          <a:p>
            <a:r>
              <a:t>Features include ride scheduling, driver-passenger matching, fare estimation, and user reviews.</a:t>
            </a:r>
          </a:p>
          <a:p>
            <a:r>
              <a:t>Secure authentication and real-time communication for smooth interactions.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Stack: MERN (MongoDB, Express.js, React, Node.js)</a:t>
            </a:r>
          </a:p>
          <a:p>
            <a:r>
              <a:t>Development Approach: Agile methodology with iterative improvements.</a:t>
            </a:r>
          </a:p>
          <a:p>
            <a:r>
              <a:t>Key Features Implemented:</a:t>
            </a:r>
          </a:p>
          <a:p>
            <a:r>
              <a:t> - User authentication (Clerk)</a:t>
            </a:r>
          </a:p>
          <a:p>
            <a:r>
              <a:t> - Ride creation and booking system</a:t>
            </a:r>
          </a:p>
          <a:p>
            <a:r>
              <a:t> - Real-time chat system (Sockets)</a:t>
            </a:r>
          </a:p>
          <a:p>
            <a:r>
              <a:t> - Route mapping and navigation (Google Maps API)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Node.js and Express for API services.</a:t>
            </a:r>
          </a:p>
          <a:p>
            <a:r>
              <a:t>Frontend: React.js for user interface.</a:t>
            </a:r>
          </a:p>
          <a:p>
            <a:r>
              <a:t>Database: MongoDB for storing user, ride, and booking information.</a:t>
            </a:r>
          </a:p>
          <a:p>
            <a:r>
              <a:t>Authentication: Clerk for secure user management.</a:t>
            </a:r>
          </a:p>
          <a:p>
            <a:r>
              <a:t>Third-party Integrations: Google Maps API for route and location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&amp; 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Requirements:</a:t>
            </a:r>
          </a:p>
          <a:p>
            <a:r>
              <a:t> - User registration and login</a:t>
            </a:r>
          </a:p>
          <a:p>
            <a:r>
              <a:t> - Ride creation and booking</a:t>
            </a:r>
          </a:p>
          <a:p>
            <a:r>
              <a:t> - Fare estimation</a:t>
            </a:r>
          </a:p>
          <a:p>
            <a:r>
              <a:t> - Notification system for ride updates</a:t>
            </a:r>
          </a:p>
          <a:p>
            <a:r>
              <a:t>Non-Functional Requirements:</a:t>
            </a:r>
          </a:p>
          <a:p>
            <a:r>
              <a:t> - Scalability for increased users</a:t>
            </a:r>
          </a:p>
          <a:p>
            <a:r>
              <a:t> - Secure transactions and user data privacy</a:t>
            </a:r>
          </a:p>
          <a:p>
            <a:r>
              <a:t> - Efficient ride-matching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diagram</a:t>
            </a:r>
          </a:p>
          <a:p>
            <a:r>
              <a:t>Class diagram</a:t>
            </a:r>
          </a:p>
          <a:p>
            <a:r>
              <a:t>Sequence diagram</a:t>
            </a:r>
          </a:p>
          <a:p>
            <a:r>
              <a:t>(Diagrams will be inserted in the presentation)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Faced:</a:t>
            </a:r>
          </a:p>
          <a:p>
            <a:r>
              <a:t> - Handling real-time ride updates efficiently.</a:t>
            </a:r>
          </a:p>
          <a:p>
            <a:r>
              <a:t> - Ensuring data security and privacy.</a:t>
            </a:r>
          </a:p>
          <a:p>
            <a:r>
              <a:t> - Balancing supply and demand for rides.</a:t>
            </a:r>
          </a:p>
          <a:p>
            <a:r>
              <a:t>Mitigations:</a:t>
            </a:r>
          </a:p>
          <a:p>
            <a:r>
              <a:t> - Optimized WebSocket implementation for real-time updates.</a:t>
            </a:r>
          </a:p>
          <a:p>
            <a:r>
              <a:t> - Secure authentication and encryption measures.</a:t>
            </a:r>
          </a:p>
          <a:p>
            <a:r>
              <a:t> - Algorithms for dynamic pricing and ride matching.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