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44546A"/>
              </a:solidFill>
              <a:latin typeface="SamsungOne 450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6"/>
          <p:cNvPicPr/>
          <p:nvPr/>
        </p:nvPicPr>
        <p:blipFill>
          <a:blip r:embed="rId14"/>
          <a:stretch/>
        </p:blipFill>
        <p:spPr>
          <a:xfrm>
            <a:off x="2513880" y="2213280"/>
            <a:ext cx="6918840" cy="2430720"/>
          </a:xfrm>
          <a:prstGeom prst="rect">
            <a:avLst/>
          </a:prstGeom>
          <a:ln w="0">
            <a:noFill/>
          </a:ln>
        </p:spPr>
      </p:pic>
      <p:pic>
        <p:nvPicPr>
          <p:cNvPr id="14" name="Рисунок 6"/>
          <p:cNvPicPr/>
          <p:nvPr/>
        </p:nvPicPr>
        <p:blipFill>
          <a:blip r:embed="rId15"/>
          <a:srcRect l="23326" b="48520"/>
          <a:stretch/>
        </p:blipFill>
        <p:spPr>
          <a:xfrm>
            <a:off x="0" y="4380840"/>
            <a:ext cx="6482880" cy="247680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8"/>
          <p:cNvPicPr/>
          <p:nvPr/>
        </p:nvPicPr>
        <p:blipFill>
          <a:blip r:embed="rId15"/>
          <a:srcRect l="23326" b="48520"/>
          <a:stretch/>
        </p:blipFill>
        <p:spPr>
          <a:xfrm rot="10800000">
            <a:off x="5709240" y="0"/>
            <a:ext cx="6482880" cy="2476800"/>
          </a:xfrm>
          <a:prstGeom prst="rect">
            <a:avLst/>
          </a:prstGeom>
          <a:ln w="0">
            <a:noFill/>
          </a:ln>
        </p:spPr>
      </p:pic>
      <p:grpSp>
        <p:nvGrpSpPr>
          <p:cNvPr id="3" name="Группа 9"/>
          <p:cNvGrpSpPr/>
          <p:nvPr/>
        </p:nvGrpSpPr>
        <p:grpSpPr>
          <a:xfrm>
            <a:off x="226800" y="256320"/>
            <a:ext cx="563040" cy="130320"/>
            <a:chOff x="226800" y="256320"/>
            <a:chExt cx="563040" cy="130320"/>
          </a:xfrm>
        </p:grpSpPr>
        <p:sp>
          <p:nvSpPr>
            <p:cNvPr id="4" name="Овал 10"/>
            <p:cNvSpPr/>
            <p:nvPr/>
          </p:nvSpPr>
          <p:spPr>
            <a:xfrm rot="5400000">
              <a:off x="65952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Овал 11"/>
            <p:cNvSpPr/>
            <p:nvPr/>
          </p:nvSpPr>
          <p:spPr>
            <a:xfrm rot="5400000">
              <a:off x="433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Овал 13"/>
            <p:cNvSpPr/>
            <p:nvPr/>
          </p:nvSpPr>
          <p:spPr>
            <a:xfrm rot="5400000">
              <a:off x="226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" name="Группа 14"/>
          <p:cNvGrpSpPr/>
          <p:nvPr/>
        </p:nvGrpSpPr>
        <p:grpSpPr>
          <a:xfrm>
            <a:off x="1014480" y="256320"/>
            <a:ext cx="562680" cy="130320"/>
            <a:chOff x="1014480" y="256320"/>
            <a:chExt cx="562680" cy="130320"/>
          </a:xfrm>
        </p:grpSpPr>
        <p:sp>
          <p:nvSpPr>
            <p:cNvPr id="8" name="Овал 15"/>
            <p:cNvSpPr/>
            <p:nvPr/>
          </p:nvSpPr>
          <p:spPr>
            <a:xfrm rot="5400000">
              <a:off x="144684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Овал 18"/>
            <p:cNvSpPr/>
            <p:nvPr/>
          </p:nvSpPr>
          <p:spPr>
            <a:xfrm rot="5400000">
              <a:off x="1221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Овал 19"/>
            <p:cNvSpPr/>
            <p:nvPr/>
          </p:nvSpPr>
          <p:spPr>
            <a:xfrm rot="5400000">
              <a:off x="1014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Для правки текста заглавия щёлкните мышью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44546A"/>
                </a:solidFill>
                <a:latin typeface="SamsungOne 450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3129840"/>
            <a:ext cx="9143640" cy="136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6000" b="0" strike="noStrike" spc="-1">
                <a:solidFill>
                  <a:srgbClr val="44546A"/>
                </a:solidFill>
                <a:latin typeface="SamsungOne 800C"/>
              </a:rPr>
              <a:t>Образец заголовка</a:t>
            </a:r>
            <a:endParaRPr lang="ru-RU" sz="60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B72F227-66F5-4532-81F4-CAA772305D94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31F50DA-9F1C-4A25-85D7-951645FCC408}" type="slidenum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53" name="Рисунок 6"/>
          <p:cNvPicPr/>
          <p:nvPr/>
        </p:nvPicPr>
        <p:blipFill>
          <a:blip r:embed="rId14"/>
          <a:stretch/>
        </p:blipFill>
        <p:spPr>
          <a:xfrm>
            <a:off x="3497400" y="1300680"/>
            <a:ext cx="4748400" cy="1668240"/>
          </a:xfrm>
          <a:prstGeom prst="rect">
            <a:avLst/>
          </a:prstGeom>
          <a:ln w="0">
            <a:noFill/>
          </a:ln>
        </p:spPr>
      </p:pic>
      <p:grpSp>
        <p:nvGrpSpPr>
          <p:cNvPr id="54" name="Группа 9"/>
          <p:cNvGrpSpPr/>
          <p:nvPr/>
        </p:nvGrpSpPr>
        <p:grpSpPr>
          <a:xfrm>
            <a:off x="0" y="0"/>
            <a:ext cx="1670400" cy="6858000"/>
            <a:chOff x="0" y="0"/>
            <a:chExt cx="1670400" cy="6858000"/>
          </a:xfrm>
        </p:grpSpPr>
        <p:pic>
          <p:nvPicPr>
            <p:cNvPr id="55" name="Рисунок 16"/>
            <p:cNvPicPr/>
            <p:nvPr/>
          </p:nvPicPr>
          <p:blipFill>
            <a:blip r:embed="rId15"/>
            <a:srcRect l="50090" b="54940"/>
            <a:stretch/>
          </p:blipFill>
          <p:spPr>
            <a:xfrm rot="5400000">
              <a:off x="-786600" y="786600"/>
              <a:ext cx="3237480" cy="166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Рисунок 18"/>
            <p:cNvPicPr/>
            <p:nvPr/>
          </p:nvPicPr>
          <p:blipFill>
            <a:blip r:embed="rId15"/>
            <a:srcRect l="50090" t="55969" b="-1218"/>
            <a:stretch/>
          </p:blipFill>
          <p:spPr>
            <a:xfrm rot="16200000">
              <a:off x="-783360" y="4403880"/>
              <a:ext cx="3237480" cy="1670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7" name="Группа 19"/>
          <p:cNvGrpSpPr/>
          <p:nvPr/>
        </p:nvGrpSpPr>
        <p:grpSpPr>
          <a:xfrm>
            <a:off x="10518840" y="0"/>
            <a:ext cx="1670400" cy="6858000"/>
            <a:chOff x="10518840" y="0"/>
            <a:chExt cx="1670400" cy="6858000"/>
          </a:xfrm>
        </p:grpSpPr>
        <p:pic>
          <p:nvPicPr>
            <p:cNvPr id="58" name="Рисунок 20"/>
            <p:cNvPicPr/>
            <p:nvPr/>
          </p:nvPicPr>
          <p:blipFill>
            <a:blip r:embed="rId15"/>
            <a:srcRect l="50090" b="54940"/>
            <a:stretch/>
          </p:blipFill>
          <p:spPr>
            <a:xfrm rot="16200000">
              <a:off x="9738360" y="4407480"/>
              <a:ext cx="3237480" cy="166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Рисунок 21"/>
            <p:cNvPicPr/>
            <p:nvPr/>
          </p:nvPicPr>
          <p:blipFill>
            <a:blip r:embed="rId15"/>
            <a:srcRect l="50090" t="55969" b="-1218"/>
            <a:stretch/>
          </p:blipFill>
          <p:spPr>
            <a:xfrm rot="5400000">
              <a:off x="9735120" y="783360"/>
              <a:ext cx="3237480" cy="1670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44546A"/>
                </a:solidFill>
                <a:latin typeface="SamsungOne 450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E2169A7-C81D-45A9-B9E9-F37E6D68FE92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F52C022-2562-4858-84F7-7D3A4406DC88}" type="slidenum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9257400" cy="6904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Образец заголовка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101" name="Рисунок 7"/>
          <p:cNvPicPr/>
          <p:nvPr/>
        </p:nvPicPr>
        <p:blipFill>
          <a:blip r:embed="rId14"/>
          <a:stretch/>
        </p:blipFill>
        <p:spPr>
          <a:xfrm>
            <a:off x="9841680" y="284760"/>
            <a:ext cx="2255760" cy="792360"/>
          </a:xfrm>
          <a:prstGeom prst="rect">
            <a:avLst/>
          </a:prstGeom>
          <a:ln w="0">
            <a:noFill/>
          </a:ln>
        </p:spPr>
      </p:pic>
      <p:grpSp>
        <p:nvGrpSpPr>
          <p:cNvPr id="102" name="Группа 21"/>
          <p:cNvGrpSpPr/>
          <p:nvPr/>
        </p:nvGrpSpPr>
        <p:grpSpPr>
          <a:xfrm>
            <a:off x="0" y="0"/>
            <a:ext cx="1670400" cy="6858000"/>
            <a:chOff x="0" y="0"/>
            <a:chExt cx="1670400" cy="6858000"/>
          </a:xfrm>
        </p:grpSpPr>
        <p:pic>
          <p:nvPicPr>
            <p:cNvPr id="103" name="Рисунок 22"/>
            <p:cNvPicPr/>
            <p:nvPr/>
          </p:nvPicPr>
          <p:blipFill>
            <a:blip r:embed="rId15"/>
            <a:srcRect l="50090" b="54940"/>
            <a:stretch/>
          </p:blipFill>
          <p:spPr>
            <a:xfrm rot="5400000">
              <a:off x="-786600" y="786600"/>
              <a:ext cx="3237480" cy="166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Рисунок 23"/>
            <p:cNvPicPr/>
            <p:nvPr/>
          </p:nvPicPr>
          <p:blipFill>
            <a:blip r:embed="rId15"/>
            <a:srcRect l="50090" t="55969" b="-1218"/>
            <a:stretch/>
          </p:blipFill>
          <p:spPr>
            <a:xfrm rot="16200000">
              <a:off x="-783360" y="4403880"/>
              <a:ext cx="3237480" cy="1670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5" name="Рисунок 25"/>
          <p:cNvPicPr/>
          <p:nvPr/>
        </p:nvPicPr>
        <p:blipFill>
          <a:blip r:embed="rId15"/>
          <a:srcRect l="50090" b="54940"/>
          <a:stretch/>
        </p:blipFill>
        <p:spPr>
          <a:xfrm rot="16200000">
            <a:off x="9738360" y="4407480"/>
            <a:ext cx="3237480" cy="1663560"/>
          </a:xfrm>
          <a:prstGeom prst="rect">
            <a:avLst/>
          </a:prstGeom>
          <a:ln w="0">
            <a:noFill/>
          </a:ln>
        </p:spPr>
      </p:pic>
      <p:grpSp>
        <p:nvGrpSpPr>
          <p:cNvPr id="106" name="Группа 24"/>
          <p:cNvGrpSpPr/>
          <p:nvPr/>
        </p:nvGrpSpPr>
        <p:grpSpPr>
          <a:xfrm>
            <a:off x="11621160" y="2572920"/>
            <a:ext cx="570240" cy="1711800"/>
            <a:chOff x="11621160" y="2572920"/>
            <a:chExt cx="570240" cy="1711800"/>
          </a:xfrm>
        </p:grpSpPr>
        <p:sp>
          <p:nvSpPr>
            <p:cNvPr id="107" name="Ромб 26"/>
            <p:cNvSpPr/>
            <p:nvPr/>
          </p:nvSpPr>
          <p:spPr>
            <a:xfrm>
              <a:off x="11621160" y="2572920"/>
              <a:ext cx="570240" cy="57024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Ромб 27"/>
            <p:cNvSpPr/>
            <p:nvPr/>
          </p:nvSpPr>
          <p:spPr>
            <a:xfrm>
              <a:off x="11621160" y="3143520"/>
              <a:ext cx="570240" cy="57024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Ромб 28"/>
            <p:cNvSpPr/>
            <p:nvPr/>
          </p:nvSpPr>
          <p:spPr>
            <a:xfrm>
              <a:off x="11621160" y="3714480"/>
              <a:ext cx="570240" cy="57024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0" name="Прямоугольник 29"/>
          <p:cNvSpPr/>
          <p:nvPr/>
        </p:nvSpPr>
        <p:spPr>
          <a:xfrm>
            <a:off x="0" y="0"/>
            <a:ext cx="12191760" cy="22824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44546A"/>
                </a:solidFill>
                <a:latin typeface="SamsungOne 450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6"/>
          <p:cNvPicPr/>
          <p:nvPr/>
        </p:nvPicPr>
        <p:blipFill>
          <a:blip r:embed="rId14"/>
          <a:srcRect l="23326" b="48520"/>
          <a:stretch/>
        </p:blipFill>
        <p:spPr>
          <a:xfrm>
            <a:off x="0" y="4380840"/>
            <a:ext cx="6482880" cy="2476800"/>
          </a:xfrm>
          <a:prstGeom prst="rect">
            <a:avLst/>
          </a:prstGeom>
          <a:ln w="0">
            <a:noFill/>
          </a:ln>
        </p:spPr>
      </p:pic>
      <p:pic>
        <p:nvPicPr>
          <p:cNvPr id="149" name="Рисунок 8"/>
          <p:cNvPicPr/>
          <p:nvPr/>
        </p:nvPicPr>
        <p:blipFill>
          <a:blip r:embed="rId14"/>
          <a:srcRect l="23326" b="48520"/>
          <a:stretch/>
        </p:blipFill>
        <p:spPr>
          <a:xfrm rot="10800000">
            <a:off x="5709240" y="0"/>
            <a:ext cx="6482880" cy="2476800"/>
          </a:xfrm>
          <a:prstGeom prst="rect">
            <a:avLst/>
          </a:prstGeom>
          <a:ln w="0">
            <a:noFill/>
          </a:ln>
        </p:spPr>
      </p:pic>
      <p:grpSp>
        <p:nvGrpSpPr>
          <p:cNvPr id="150" name="Группа 9"/>
          <p:cNvGrpSpPr/>
          <p:nvPr/>
        </p:nvGrpSpPr>
        <p:grpSpPr>
          <a:xfrm>
            <a:off x="226800" y="256320"/>
            <a:ext cx="563040" cy="130320"/>
            <a:chOff x="226800" y="256320"/>
            <a:chExt cx="563040" cy="130320"/>
          </a:xfrm>
        </p:grpSpPr>
        <p:sp>
          <p:nvSpPr>
            <p:cNvPr id="151" name="Овал 10"/>
            <p:cNvSpPr/>
            <p:nvPr/>
          </p:nvSpPr>
          <p:spPr>
            <a:xfrm rot="5400000">
              <a:off x="65952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Овал 11"/>
            <p:cNvSpPr/>
            <p:nvPr/>
          </p:nvSpPr>
          <p:spPr>
            <a:xfrm rot="5400000">
              <a:off x="433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Овал 13"/>
            <p:cNvSpPr/>
            <p:nvPr/>
          </p:nvSpPr>
          <p:spPr>
            <a:xfrm rot="5400000">
              <a:off x="22680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4" name="Группа 14"/>
          <p:cNvGrpSpPr/>
          <p:nvPr/>
        </p:nvGrpSpPr>
        <p:grpSpPr>
          <a:xfrm>
            <a:off x="1014480" y="256320"/>
            <a:ext cx="562680" cy="130320"/>
            <a:chOff x="1014480" y="256320"/>
            <a:chExt cx="562680" cy="130320"/>
          </a:xfrm>
        </p:grpSpPr>
        <p:sp>
          <p:nvSpPr>
            <p:cNvPr id="155" name="Овал 15"/>
            <p:cNvSpPr/>
            <p:nvPr/>
          </p:nvSpPr>
          <p:spPr>
            <a:xfrm rot="5400000">
              <a:off x="144684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Овал 18"/>
            <p:cNvSpPr/>
            <p:nvPr/>
          </p:nvSpPr>
          <p:spPr>
            <a:xfrm rot="5400000">
              <a:off x="1221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Овал 19"/>
            <p:cNvSpPr/>
            <p:nvPr/>
          </p:nvSpPr>
          <p:spPr>
            <a:xfrm rot="5400000">
              <a:off x="1014480" y="256320"/>
              <a:ext cx="130320" cy="13032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FFFFFF"/>
                </a:solidFill>
                <a:latin typeface="SamsungOne 450C"/>
              </a:rPr>
              <a:t>Для правки текста заглавия щёлкните мышью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44546A"/>
                </a:solidFill>
                <a:latin typeface="SamsungOne 450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44546A"/>
                </a:solidFill>
                <a:latin typeface="SamsungOne 450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DAF19B7-575E-42ED-8D9B-5E6E9391BAD0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54" name="Заголовок 4"/>
          <p:cNvSpPr txBox="1"/>
          <p:nvPr/>
        </p:nvSpPr>
        <p:spPr>
          <a:xfrm>
            <a:off x="863280" y="3902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Планы на будущее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5" name="TextBox 1"/>
          <p:cNvSpPr/>
          <p:nvPr/>
        </p:nvSpPr>
        <p:spPr>
          <a:xfrm>
            <a:off x="745200" y="2319840"/>
            <a:ext cx="6332760" cy="25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Увеличить количество уровней до 30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Усложнить систему вопросов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Монетизировать приложение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Выложить приложение в </a:t>
            </a:r>
            <a:r>
              <a:rPr lang="en-US" sz="1800" b="0" strike="noStrike" spc="-1">
                <a:solidFill>
                  <a:srgbClr val="44546A"/>
                </a:solidFill>
                <a:latin typeface="SamsungOne 450C"/>
              </a:rPr>
              <a:t>Play Market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  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   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56" name="Picture 2"/>
          <p:cNvPicPr/>
          <p:nvPr/>
        </p:nvPicPr>
        <p:blipFill>
          <a:blip r:embed="rId2"/>
          <a:stretch/>
        </p:blipFill>
        <p:spPr>
          <a:xfrm>
            <a:off x="5412960" y="1719720"/>
            <a:ext cx="5722920" cy="403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E404FE4-9BDB-4D8F-A773-4CA14D99300E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58" name="Заголовок 4"/>
          <p:cNvSpPr txBox="1"/>
          <p:nvPr/>
        </p:nvSpPr>
        <p:spPr>
          <a:xfrm>
            <a:off x="3749040" y="302832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1" strike="noStrike" spc="-1">
                <a:solidFill>
                  <a:srgbClr val="44546A"/>
                </a:solidFill>
                <a:latin typeface="SamsungOne 800C"/>
              </a:rPr>
              <a:t>Спасибо</a:t>
            </a: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 за внимание!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Рисунок 2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856040" y="3239280"/>
            <a:ext cx="2479320" cy="37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1"/>
          <p:cNvSpPr txBox="1"/>
          <p:nvPr/>
        </p:nvSpPr>
        <p:spPr>
          <a:xfrm>
            <a:off x="1644480" y="2118960"/>
            <a:ext cx="9143640" cy="136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ru-RU" sz="6000" b="0" strike="noStrike" spc="-1">
                <a:solidFill>
                  <a:srgbClr val="44546A"/>
                </a:solidFill>
                <a:latin typeface="SamsungOne 800C"/>
              </a:rPr>
              <a:t>Игра-викторина </a:t>
            </a:r>
            <a:r>
              <a:rPr lang="en-US" sz="6000" b="0" strike="noStrike" spc="-1">
                <a:solidFill>
                  <a:srgbClr val="44546A"/>
                </a:solidFill>
                <a:latin typeface="SamsungOne 800C"/>
              </a:rPr>
              <a:t>Quiz</a:t>
            </a:r>
            <a:endParaRPr lang="ru-RU" sz="60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197" name="Подзаголовок 2"/>
          <p:cNvSpPr txBox="1"/>
          <p:nvPr/>
        </p:nvSpPr>
        <p:spPr>
          <a:xfrm>
            <a:off x="1610008" y="5673060"/>
            <a:ext cx="9143640" cy="865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6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44546A"/>
                </a:solidFill>
                <a:latin typeface="SamsungOne 450C"/>
              </a:rPr>
              <a:t>Автор: Есипов Ярослав</a:t>
            </a:r>
            <a:endParaRPr lang="ru-RU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44546A"/>
                </a:solidFill>
                <a:latin typeface="SamsungOne 450C"/>
              </a:rPr>
              <a:t>Преподаватель: Кольченко Евгений Анатольевич                 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98" name="Дата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A2CCDBF-41B9-4805-A849-7DFFDB57C51B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99" name="Номер слайда 4"/>
          <p:cNvSpPr txBox="1"/>
          <p:nvPr/>
        </p:nvSpPr>
        <p:spPr>
          <a:xfrm>
            <a:off x="9137160" y="64753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5D3EF90-8E37-4585-8480-1C6346DF47E5}" type="slidenum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200" name="Picture 2" descr="C:\Users\Ярослав\Desktop\Проект по IT\иконка.png"/>
          <p:cNvPicPr/>
          <p:nvPr/>
        </p:nvPicPr>
        <p:blipFill>
          <a:blip r:embed="rId2"/>
          <a:stretch/>
        </p:blipFill>
        <p:spPr>
          <a:xfrm>
            <a:off x="5069160" y="3529440"/>
            <a:ext cx="2049120" cy="204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ACAC3DA-765E-4BF7-AA28-36CD6FA4060E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2" name="Номер слайда 12"/>
          <p:cNvSpPr txBox="1"/>
          <p:nvPr/>
        </p:nvSpPr>
        <p:spPr>
          <a:xfrm>
            <a:off x="86356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FF19DF-06B9-45DB-B8BF-B08827376C08}" type="slidenum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3" name="Заголовок 4"/>
          <p:cNvSpPr txBox="1"/>
          <p:nvPr/>
        </p:nvSpPr>
        <p:spPr>
          <a:xfrm>
            <a:off x="863280" y="3902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О приложении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204" name="Picture 4" descr="G:\Системные папки с диска C\Изображения\Временные загрузки\16EHjjXCrW8.jpg"/>
          <p:cNvPicPr/>
          <p:nvPr/>
        </p:nvPicPr>
        <p:blipFill>
          <a:blip r:embed="rId2"/>
          <a:stretch/>
        </p:blipFill>
        <p:spPr>
          <a:xfrm>
            <a:off x="840240" y="1344600"/>
            <a:ext cx="2103120" cy="4335480"/>
          </a:xfrm>
          <a:prstGeom prst="rect">
            <a:avLst/>
          </a:prstGeom>
          <a:ln w="0">
            <a:noFill/>
          </a:ln>
        </p:spPr>
      </p:pic>
      <p:sp>
        <p:nvSpPr>
          <p:cNvPr id="205" name="TextBox 3"/>
          <p:cNvSpPr/>
          <p:nvPr/>
        </p:nvSpPr>
        <p:spPr>
          <a:xfrm>
            <a:off x="3469320" y="2151360"/>
            <a:ext cx="640044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Игра представляет собой викторину, поделённую на 5 уровней. Каждый уровень состоит из 5 вопросов – случайно генерируемых из массива чисел и картинок.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Правильный ответ  - даёт 1 очко,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Неправильный – снимает 2 очка.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Уровни не повторяют друг друга, каждое прохождение уникально.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A7322F3-FE31-4518-9078-EB161C5D2334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7" name="Номер слайда 12"/>
          <p:cNvSpPr txBox="1"/>
          <p:nvPr/>
        </p:nvSpPr>
        <p:spPr>
          <a:xfrm>
            <a:off x="86356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EA4400-078A-445D-A8AB-6543913DE887}" type="slidenum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8" name="Заголовок 4"/>
          <p:cNvSpPr txBox="1"/>
          <p:nvPr/>
        </p:nvSpPr>
        <p:spPr>
          <a:xfrm>
            <a:off x="863280" y="3902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Почему викторина ?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09" name="TextBox 2"/>
          <p:cNvSpPr/>
          <p:nvPr/>
        </p:nvSpPr>
        <p:spPr>
          <a:xfrm>
            <a:off x="1396800" y="3054240"/>
            <a:ext cx="1040760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44546A"/>
                </a:solidFill>
                <a:latin typeface="SamsungOne 450C"/>
              </a:rPr>
              <a:t>-   Реализация идеи не вызывает трудностей</a:t>
            </a:r>
            <a:endParaRPr lang="ru-RU" spc="-1" dirty="0">
              <a:solidFill>
                <a:srgbClr val="44546A"/>
              </a:solidFill>
              <a:latin typeface="SamsungOne 450C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ru-RU" sz="1800" b="0" strike="noStrike" spc="-1" dirty="0" smtClean="0">
                <a:solidFill>
                  <a:srgbClr val="44546A"/>
                </a:solidFill>
                <a:latin typeface="SamsungOne 450C"/>
              </a:rPr>
              <a:t>Не </a:t>
            </a:r>
            <a:r>
              <a:rPr lang="ru-RU" sz="1800" b="0" strike="noStrike" spc="-1" dirty="0">
                <a:solidFill>
                  <a:srgbClr val="44546A"/>
                </a:solidFill>
                <a:latin typeface="SamsungOne 450C"/>
              </a:rPr>
              <a:t>требует создания сложного </a:t>
            </a:r>
            <a:r>
              <a:rPr lang="ru-RU" sz="1800" b="0" strike="noStrike" spc="-1" dirty="0" smtClean="0">
                <a:solidFill>
                  <a:srgbClr val="44546A"/>
                </a:solidFill>
                <a:latin typeface="SamsungOne 450C"/>
              </a:rPr>
              <a:t>дизайна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ru-RU" spc="-1" dirty="0" smtClean="0">
                <a:solidFill>
                  <a:srgbClr val="44546A"/>
                </a:solidFill>
                <a:latin typeface="SamsungOne 450C"/>
              </a:rPr>
              <a:t>Возможность реализовать собственные наработки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1030" name="Picture 6" descr="https://dm0qx8t0i9gc9.cloudfront.net/previews/image/rDtN98Qoishumwih/question-marks-over-man-shows-confusion-and-uncertainty_fkNShGP__PMN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30" y="3113584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2AF31D5-8BA1-4565-96DF-D441A6360543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12" name="Номер слайда 12"/>
          <p:cNvSpPr txBox="1"/>
          <p:nvPr/>
        </p:nvSpPr>
        <p:spPr>
          <a:xfrm>
            <a:off x="86356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9D402E-14CF-474E-94B7-CE3AEB0ED55F}" type="slidenum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13" name="Заголовок 4"/>
          <p:cNvSpPr txBox="1"/>
          <p:nvPr/>
        </p:nvSpPr>
        <p:spPr>
          <a:xfrm>
            <a:off x="863280" y="3902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Структура уровня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214" name="Picture 2" descr="G:\Системные папки с диска C\Изображения\Временные загрузки\tXfVgVrVok4.jpg"/>
          <p:cNvPicPr/>
          <p:nvPr/>
        </p:nvPicPr>
        <p:blipFill>
          <a:blip r:embed="rId2"/>
          <a:stretch/>
        </p:blipFill>
        <p:spPr>
          <a:xfrm>
            <a:off x="2149200" y="1027440"/>
            <a:ext cx="2476080" cy="509904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3" descr="G:\Системные папки с диска C\Изображения\Временные загрузки\-xOWijoe8OQ.jpg"/>
          <p:cNvPicPr/>
          <p:nvPr/>
        </p:nvPicPr>
        <p:blipFill>
          <a:blip r:embed="rId3"/>
          <a:stretch/>
        </p:blipFill>
        <p:spPr>
          <a:xfrm>
            <a:off x="7107120" y="1027440"/>
            <a:ext cx="2480760" cy="5099040"/>
          </a:xfrm>
          <a:prstGeom prst="rect">
            <a:avLst/>
          </a:prstGeom>
          <a:ln w="0">
            <a:noFill/>
          </a:ln>
        </p:spPr>
      </p:pic>
      <p:sp>
        <p:nvSpPr>
          <p:cNvPr id="216" name="TextBox 1"/>
          <p:cNvSpPr/>
          <p:nvPr/>
        </p:nvSpPr>
        <p:spPr>
          <a:xfrm>
            <a:off x="2454120" y="6302160"/>
            <a:ext cx="2476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Диалоговое окно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17" name="TextBox 3"/>
          <p:cNvSpPr/>
          <p:nvPr/>
        </p:nvSpPr>
        <p:spPr>
          <a:xfrm>
            <a:off x="7922880" y="6302160"/>
            <a:ext cx="2395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Уровень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18" name="Прямая со стрелкой 6"/>
          <p:cNvSpPr/>
          <p:nvPr/>
        </p:nvSpPr>
        <p:spPr>
          <a:xfrm>
            <a:off x="6472440" y="1882440"/>
            <a:ext cx="932040" cy="43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B9BD5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219" name="TextBox 7"/>
          <p:cNvSpPr/>
          <p:nvPr/>
        </p:nvSpPr>
        <p:spPr>
          <a:xfrm>
            <a:off x="5289120" y="1513080"/>
            <a:ext cx="2007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Кнопка «назад»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20" name="Прямая со стрелкой 13"/>
          <p:cNvSpPr/>
          <p:nvPr/>
        </p:nvSpPr>
        <p:spPr>
          <a:xfrm flipH="1">
            <a:off x="9278640" y="1604520"/>
            <a:ext cx="1281600" cy="71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" name="TextBox 14"/>
          <p:cNvSpPr/>
          <p:nvPr/>
        </p:nvSpPr>
        <p:spPr>
          <a:xfrm>
            <a:off x="9696120" y="1019710"/>
            <a:ext cx="2495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44546A"/>
                </a:solidFill>
                <a:latin typeface="SamsungOne 450C"/>
              </a:rPr>
              <a:t>Поле с номером уровня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222" name="Прямая со стрелкой 18"/>
          <p:cNvSpPr/>
          <p:nvPr/>
        </p:nvSpPr>
        <p:spPr>
          <a:xfrm flipV="1">
            <a:off x="6140880" y="4221360"/>
            <a:ext cx="1263600" cy="85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Прямая со стрелкой 20"/>
          <p:cNvSpPr/>
          <p:nvPr/>
        </p:nvSpPr>
        <p:spPr>
          <a:xfrm flipV="1">
            <a:off x="6140880" y="4221360"/>
            <a:ext cx="2518560" cy="85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" name="TextBox 22"/>
          <p:cNvSpPr/>
          <p:nvPr/>
        </p:nvSpPr>
        <p:spPr>
          <a:xfrm>
            <a:off x="4930560" y="4833000"/>
            <a:ext cx="13802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Варианты ответов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25" name="Прямая со стрелкой 26"/>
          <p:cNvSpPr/>
          <p:nvPr/>
        </p:nvSpPr>
        <p:spPr>
          <a:xfrm flipH="1" flipV="1">
            <a:off x="8946000" y="2652840"/>
            <a:ext cx="1613160" cy="137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TextBox 30"/>
          <p:cNvSpPr/>
          <p:nvPr/>
        </p:nvSpPr>
        <p:spPr>
          <a:xfrm>
            <a:off x="9825480" y="4025160"/>
            <a:ext cx="17028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Шкала прогресса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AE5470D-E90E-42DC-B5C4-08F8D4C2A157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28" name="Заголовок 4"/>
          <p:cNvSpPr txBox="1"/>
          <p:nvPr/>
        </p:nvSpPr>
        <p:spPr>
          <a:xfrm>
            <a:off x="863280" y="3902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Структура уровня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229" name="Picture 2" descr="G:\Системные папки с диска C\Изображения\Временные загрузки\CkS2HYw3Uzs.jpg"/>
          <p:cNvPicPr/>
          <p:nvPr/>
        </p:nvPicPr>
        <p:blipFill>
          <a:blip r:embed="rId2"/>
          <a:stretch/>
        </p:blipFill>
        <p:spPr>
          <a:xfrm>
            <a:off x="2199960" y="1255680"/>
            <a:ext cx="2342880" cy="479232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3" descr="G:\Системные папки с диска C\Изображения\Временные загрузки\FOG11OB4z-Q.jpg"/>
          <p:cNvPicPr/>
          <p:nvPr/>
        </p:nvPicPr>
        <p:blipFill>
          <a:blip r:embed="rId3"/>
          <a:stretch/>
        </p:blipFill>
        <p:spPr>
          <a:xfrm>
            <a:off x="7238520" y="1244520"/>
            <a:ext cx="2327040" cy="4792320"/>
          </a:xfrm>
          <a:prstGeom prst="rect">
            <a:avLst/>
          </a:prstGeom>
          <a:ln w="0">
            <a:noFill/>
          </a:ln>
        </p:spPr>
      </p:pic>
      <p:sp>
        <p:nvSpPr>
          <p:cNvPr id="231" name="TextBox 1"/>
          <p:cNvSpPr/>
          <p:nvPr/>
        </p:nvSpPr>
        <p:spPr>
          <a:xfrm>
            <a:off x="2352240" y="6229440"/>
            <a:ext cx="2504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Правильный ответ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32" name="TextBox 9"/>
          <p:cNvSpPr/>
          <p:nvPr/>
        </p:nvSpPr>
        <p:spPr>
          <a:xfrm>
            <a:off x="6775200" y="6238800"/>
            <a:ext cx="2504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Неправильный ответ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9D35BE0-A0EA-439E-9ACC-67A4365C0D5A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34" name="Заголовок 4"/>
          <p:cNvSpPr txBox="1"/>
          <p:nvPr/>
        </p:nvSpPr>
        <p:spPr>
          <a:xfrm>
            <a:off x="863280" y="3902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Техническая часть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235" name="Picture 14" descr="G:\Системные папки с диска C\Изображения\Временные загрузки\1.PNG"/>
          <p:cNvPicPr/>
          <p:nvPr/>
        </p:nvPicPr>
        <p:blipFill>
          <a:blip r:embed="rId2"/>
          <a:stretch/>
        </p:blipFill>
        <p:spPr>
          <a:xfrm>
            <a:off x="938160" y="1200240"/>
            <a:ext cx="2790360" cy="211428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15" descr="G:\Системные папки с диска C\Изображения\Временные загрузки\2.PNG"/>
          <p:cNvPicPr/>
          <p:nvPr/>
        </p:nvPicPr>
        <p:blipFill>
          <a:blip r:embed="rId3"/>
          <a:stretch/>
        </p:blipFill>
        <p:spPr>
          <a:xfrm>
            <a:off x="3981600" y="1200240"/>
            <a:ext cx="1657080" cy="409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6" descr="G:\Системные папки с диска C\Изображения\Временные загрузки\5.PNG"/>
          <p:cNvPicPr/>
          <p:nvPr/>
        </p:nvPicPr>
        <p:blipFill>
          <a:blip r:embed="rId4"/>
          <a:stretch/>
        </p:blipFill>
        <p:spPr>
          <a:xfrm>
            <a:off x="6024600" y="1200240"/>
            <a:ext cx="3095280" cy="2904840"/>
          </a:xfrm>
          <a:prstGeom prst="rect">
            <a:avLst/>
          </a:prstGeom>
          <a:ln w="0">
            <a:noFill/>
          </a:ln>
        </p:spPr>
      </p:pic>
      <p:pic>
        <p:nvPicPr>
          <p:cNvPr id="238" name="Picture 17" descr="G:\Системные папки с диска C\Изображения\Временные загрузки\6.PNG"/>
          <p:cNvPicPr/>
          <p:nvPr/>
        </p:nvPicPr>
        <p:blipFill>
          <a:blip r:embed="rId5"/>
          <a:stretch/>
        </p:blipFill>
        <p:spPr>
          <a:xfrm>
            <a:off x="9381960" y="1200240"/>
            <a:ext cx="2323800" cy="980640"/>
          </a:xfrm>
          <a:prstGeom prst="rect">
            <a:avLst/>
          </a:prstGeom>
          <a:ln w="0">
            <a:noFill/>
          </a:ln>
        </p:spPr>
      </p:pic>
      <p:sp>
        <p:nvSpPr>
          <p:cNvPr id="239" name="TextBox 2"/>
          <p:cNvSpPr/>
          <p:nvPr/>
        </p:nvSpPr>
        <p:spPr>
          <a:xfrm>
            <a:off x="1319040" y="3409920"/>
            <a:ext cx="2661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4546A"/>
                </a:solidFill>
                <a:latin typeface="SamsungOne 450C"/>
              </a:rPr>
              <a:t>Java-</a:t>
            </a: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классы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40" name="TextBox 25"/>
          <p:cNvSpPr/>
          <p:nvPr/>
        </p:nvSpPr>
        <p:spPr>
          <a:xfrm>
            <a:off x="3886200" y="1662120"/>
            <a:ext cx="2661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Файл анимации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41" name="TextBox 27"/>
          <p:cNvSpPr/>
          <p:nvPr/>
        </p:nvSpPr>
        <p:spPr>
          <a:xfrm>
            <a:off x="6803280" y="4229280"/>
            <a:ext cx="2661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4546A"/>
                </a:solidFill>
                <a:latin typeface="SamsungOne 450C"/>
              </a:rPr>
              <a:t>XML-</a:t>
            </a: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файлы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42" name="TextBox 28"/>
          <p:cNvSpPr/>
          <p:nvPr/>
        </p:nvSpPr>
        <p:spPr>
          <a:xfrm>
            <a:off x="9748800" y="2302560"/>
            <a:ext cx="2661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Файлы текста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1A6004-3A3B-4013-9AB4-57514AF98952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44" name="Заголовок 4"/>
          <p:cNvSpPr txBox="1"/>
          <p:nvPr/>
        </p:nvSpPr>
        <p:spPr>
          <a:xfrm>
            <a:off x="863280" y="3902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Техническая часть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pic>
        <p:nvPicPr>
          <p:cNvPr id="245" name="Picture 2" descr="G:\Системные папки с диска C\Изображения\Временные загрузки\9.PNG"/>
          <p:cNvPicPr/>
          <p:nvPr/>
        </p:nvPicPr>
        <p:blipFill>
          <a:blip r:embed="rId2"/>
          <a:stretch/>
        </p:blipFill>
        <p:spPr>
          <a:xfrm>
            <a:off x="642960" y="947880"/>
            <a:ext cx="4409640" cy="551448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3" descr="G:\Системные папки с диска C\Изображения\Временные загрузки\7.PNG"/>
          <p:cNvPicPr/>
          <p:nvPr/>
        </p:nvPicPr>
        <p:blipFill>
          <a:blip r:embed="rId3"/>
          <a:stretch/>
        </p:blipFill>
        <p:spPr>
          <a:xfrm>
            <a:off x="5191200" y="947880"/>
            <a:ext cx="3085920" cy="421920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6" descr="G:\Системные папки с диска C\Изображения\Временные загрузки\8.PNG"/>
          <p:cNvPicPr/>
          <p:nvPr/>
        </p:nvPicPr>
        <p:blipFill>
          <a:blip r:embed="rId4"/>
          <a:stretch/>
        </p:blipFill>
        <p:spPr>
          <a:xfrm>
            <a:off x="8462880" y="947880"/>
            <a:ext cx="1990440" cy="3847680"/>
          </a:xfrm>
          <a:prstGeom prst="rect">
            <a:avLst/>
          </a:prstGeom>
          <a:ln w="0">
            <a:noFill/>
          </a:ln>
        </p:spPr>
      </p:pic>
      <p:sp>
        <p:nvSpPr>
          <p:cNvPr id="248" name="TextBox 1"/>
          <p:cNvSpPr/>
          <p:nvPr/>
        </p:nvSpPr>
        <p:spPr>
          <a:xfrm>
            <a:off x="5052960" y="6462720"/>
            <a:ext cx="42289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Файлы-</a:t>
            </a:r>
            <a:r>
              <a:rPr lang="en-US" sz="1800" b="0" strike="noStrike" spc="-1">
                <a:solidFill>
                  <a:srgbClr val="44546A"/>
                </a:solidFill>
                <a:latin typeface="SamsungOne 450C"/>
              </a:rPr>
              <a:t>drawable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Дата 11"/>
          <p:cNvSpPr txBox="1"/>
          <p:nvPr/>
        </p:nvSpPr>
        <p:spPr>
          <a:xfrm>
            <a:off x="863280" y="6381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E98E15F-5613-4515-AAE7-BF1D062E1B80}" type="datetime1">
              <a:rPr lang="ru-RU" sz="1200" b="0" strike="noStrike" spc="-1">
                <a:solidFill>
                  <a:srgbClr val="44546A"/>
                </a:solidFill>
                <a:latin typeface="SamsungOne 450C"/>
              </a:rPr>
              <a:t>26.05.2023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50" name="Заголовок 4"/>
          <p:cNvSpPr txBox="1"/>
          <p:nvPr/>
        </p:nvSpPr>
        <p:spPr>
          <a:xfrm>
            <a:off x="863280" y="390240"/>
            <a:ext cx="9257400" cy="69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</a:rPr>
              <a:t>Достоинства приложения</a:t>
            </a:r>
            <a:endParaRPr lang="ru-RU" sz="3200" b="0" strike="noStrike" spc="-1">
              <a:solidFill>
                <a:srgbClr val="FFFFFF"/>
              </a:solidFill>
              <a:latin typeface="SamsungOne 450C"/>
            </a:endParaRPr>
          </a:p>
        </p:txBody>
      </p:sp>
      <p:sp>
        <p:nvSpPr>
          <p:cNvPr id="251" name="TextBox 1"/>
          <p:cNvSpPr/>
          <p:nvPr/>
        </p:nvSpPr>
        <p:spPr>
          <a:xfrm>
            <a:off x="5096880" y="2690640"/>
            <a:ext cx="657180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- Простота и удобство в использовании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- Минималистичный дизайн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- Гибкость настройки и изменения уровней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- Присутствие универсального шаблона для быстрой разработки новых уровней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- Уникальность каждого прохождения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StarSymbol"/>
              <a:buChar char="-"/>
            </a:pPr>
            <a:r>
              <a:rPr lang="ru-RU" sz="1800" b="0" strike="noStrike" spc="-1">
                <a:solidFill>
                  <a:srgbClr val="44546A"/>
                </a:solidFill>
                <a:latin typeface="SamsungOne 450C"/>
              </a:rPr>
              <a:t>- Сохранение прогресса игрока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52" name="Picture 3"/>
          <p:cNvPicPr/>
          <p:nvPr/>
        </p:nvPicPr>
        <p:blipFill>
          <a:blip r:embed="rId2"/>
          <a:stretch/>
        </p:blipFill>
        <p:spPr>
          <a:xfrm>
            <a:off x="525600" y="2203920"/>
            <a:ext cx="4808160" cy="300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188</Words>
  <Application>Microsoft Office PowerPoint</Application>
  <PresentationFormat>Произвольный</PresentationFormat>
  <Paragraphs>63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Presentation</dc:title>
  <dc:subject/>
  <dc:creator>Roman Lesovoy</dc:creator>
  <dc:description/>
  <cp:lastModifiedBy>Ярослав</cp:lastModifiedBy>
  <cp:revision>46</cp:revision>
  <dcterms:created xsi:type="dcterms:W3CDTF">2020-05-25T08:37:09Z</dcterms:created>
  <dcterms:modified xsi:type="dcterms:W3CDTF">2023-05-26T16:46:10Z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C:\Users\grebenkina.a\Downloads\SAMSUNG_IT_School_Presentation_Template_2020_PR (2).pptx</vt:lpwstr>
  </property>
  <property fmtid="{D5CDD505-2E9C-101B-9397-08002B2CF9AE}" pid="4" name="PresentationFormat">
    <vt:lpwstr>Произвольный</vt:lpwstr>
  </property>
  <property fmtid="{D5CDD505-2E9C-101B-9397-08002B2CF9AE}" pid="5" name="Slides">
    <vt:i4>12</vt:i4>
  </property>
</Properties>
</file>