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4/20/2024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4/20/2024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4/20/2024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4/20/2024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4/20/2024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4/20/2024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4/20/2024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4/20/2024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4/20/2024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4/20/2024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4/20/2024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4/20/2024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07SOORYA/spotify-recommendation-system/blob/42d3ca9fb52ae472d41a00875bfb9475282a1037/song%20recommendation%20demo.mp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07SOORYA/spotify-recommendation-system/blob/42d3ca9fb52ae472d41a00875bfb9475282a1037/song%20recommendation%20demo.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000" b="1" dirty="0">
                <a:solidFill>
                  <a:schemeClr val="accent1"/>
                </a:solidFill>
                <a:latin typeface="Arial" panose="020B0604020202020204" pitchFamily="34" charset="0"/>
                <a:cs typeface="Arial" panose="020B0604020202020204" pitchFamily="34" charset="0"/>
              </a:rPr>
              <a:t>Spotify recommendation system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SOORYA S</a:t>
            </a:r>
          </a:p>
          <a:p>
            <a:r>
              <a:rPr lang="en-US" sz="2000" b="1" dirty="0">
                <a:solidFill>
                  <a:schemeClr val="accent1">
                    <a:lumMod val="75000"/>
                  </a:schemeClr>
                </a:solidFill>
                <a:latin typeface="Arial"/>
                <a:cs typeface="Arial"/>
              </a:rPr>
              <a:t> Student Name – au422621105032</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UNIVERSITY COLLEGE OF ENGINEERING, PANRUTI</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lnSpc>
                <a:spcPct val="107000"/>
              </a:lnSpc>
              <a:spcAft>
                <a:spcPts val="6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rPr>
              <a:t>1. Project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link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2. Project video recorded link (</a:t>
            </a:r>
            <a:r>
              <a:rPr lang="en-IN" sz="1800" kern="100" dirty="0" err="1">
                <a:solidFill>
                  <a:srgbClr val="000000"/>
                </a:solidFill>
                <a:effectLst/>
                <a:latin typeface="Times New Roman" panose="02020603050405020304" pitchFamily="18" charset="0"/>
                <a:ea typeface="Calibri" panose="020F0502020204030204" pitchFamily="34" charset="0"/>
              </a:rPr>
              <a:t>youtube</a:t>
            </a:r>
            <a:r>
              <a:rPr lang="en-IN" sz="1800" kern="100" dirty="0">
                <a:solidFill>
                  <a:srgbClr val="000000"/>
                </a:solidFill>
                <a:effectLst/>
                <a:latin typeface="Times New Roman" panose="02020603050405020304" pitchFamily="18" charset="0"/>
                <a:ea typeface="Calibri" panose="020F0502020204030204" pitchFamily="34" charset="0"/>
              </a:rPr>
              <a:t> /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 </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3. Project PPT &amp; Report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Develop a robust and efficient music recommendation </a:t>
            </a:r>
            <a:r>
              <a:rPr lang="en-US" sz="2600" dirty="0" err="1">
                <a:latin typeface="Arial" panose="020B0604020202020204" pitchFamily="34" charset="0"/>
                <a:cs typeface="Arial" panose="020B0604020202020204" pitchFamily="34" charset="0"/>
              </a:rPr>
              <a:t>GVsystem</a:t>
            </a:r>
            <a:r>
              <a:rPr lang="en-US" sz="2600" dirty="0">
                <a:latin typeface="Arial" panose="020B0604020202020204" pitchFamily="34" charset="0"/>
                <a:cs typeface="Arial" panose="020B0604020202020204" pitchFamily="34" charset="0"/>
              </a:rPr>
              <a:t> for Spotify that leverages user listening history, preferences, and contextual data to deliver personalized music recommendations. The system should </a:t>
            </a:r>
            <a:r>
              <a:rPr lang="en-US" sz="2600" dirty="0" err="1">
                <a:latin typeface="Arial" panose="020B0604020202020204" pitchFamily="34" charset="0"/>
                <a:cs typeface="Arial" panose="020B0604020202020204" pitchFamily="34" charset="0"/>
              </a:rPr>
              <a:t>should</a:t>
            </a:r>
            <a:r>
              <a:rPr lang="en-US" sz="2600" dirty="0">
                <a:latin typeface="Arial" panose="020B0604020202020204" pitchFamily="34" charset="0"/>
                <a:cs typeface="Arial" panose="020B0604020202020204" pitchFamily="34" charset="0"/>
              </a:rPr>
              <a:t> aim to enhance user engagement and satisfaction by accurately predicting their musical tastes and suggesting relevant </a:t>
            </a:r>
            <a:r>
              <a:rPr lang="en-US" sz="2600" dirty="0" err="1">
                <a:latin typeface="Arial" panose="020B0604020202020204" pitchFamily="34" charset="0"/>
                <a:cs typeface="Arial" panose="020B0604020202020204" pitchFamily="34" charset="0"/>
              </a:rPr>
              <a:t>content.Key</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Objectives:Data</a:t>
            </a:r>
            <a:r>
              <a:rPr lang="en-US" sz="2600" dirty="0">
                <a:latin typeface="Arial" panose="020B0604020202020204" pitchFamily="34" charset="0"/>
                <a:cs typeface="Arial" panose="020B0604020202020204" pitchFamily="34" charset="0"/>
              </a:rPr>
              <a:t> Collection and Processing: Gather and preprocess large-scale datasets, including user listening </a:t>
            </a:r>
            <a:r>
              <a:rPr lang="en-US" sz="2600" dirty="0" err="1">
                <a:latin typeface="Arial" panose="020B0604020202020204" pitchFamily="34" charset="0"/>
                <a:cs typeface="Arial" panose="020B0604020202020204" pitchFamily="34" charset="0"/>
              </a:rPr>
              <a:t>listening</a:t>
            </a:r>
            <a:r>
              <a:rPr lang="en-US" sz="2600" dirty="0">
                <a:latin typeface="Arial" panose="020B0604020202020204" pitchFamily="34" charset="0"/>
                <a:cs typeface="Arial" panose="020B0604020202020204" pitchFamily="34" charset="0"/>
              </a:rPr>
              <a:t> history, user profiles, music metadata, and contextual information such as time of location, and user activity.</a:t>
            </a: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Designing a Spotify Music Recommendation System involves several </a:t>
            </a:r>
            <a:r>
              <a:rPr lang="en-US" sz="2600" dirty="0" err="1">
                <a:latin typeface="Arial" panose="020B0604020202020204" pitchFamily="34" charset="0"/>
                <a:cs typeface="Arial" panose="020B0604020202020204" pitchFamily="34" charset="0"/>
              </a:rPr>
              <a:t>components:Data</a:t>
            </a:r>
            <a:r>
              <a:rPr lang="en-US" sz="2600" dirty="0">
                <a:latin typeface="Arial" panose="020B0604020202020204" pitchFamily="34" charset="0"/>
                <a:cs typeface="Arial" panose="020B0604020202020204" pitchFamily="34" charset="0"/>
              </a:rPr>
              <a:t> Collection: Gather user listening history, preferences, and behaviors. Data Preprocessing: Clean and preprocess the collected data, handling missing values and outliers. Feature Engineering: Extract relevant features such as genre, artist, </a:t>
            </a:r>
            <a:r>
              <a:rPr lang="en-US" sz="2600" dirty="0" err="1">
                <a:latin typeface="Arial" panose="020B0604020202020204" pitchFamily="34" charset="0"/>
                <a:cs typeface="Arial" panose="020B0604020202020204" pitchFamily="34" charset="0"/>
              </a:rPr>
              <a:t>tempo,mood</a:t>
            </a:r>
            <a:r>
              <a:rPr lang="en-US" sz="2600" dirty="0">
                <a:latin typeface="Arial" panose="020B0604020202020204" pitchFamily="34" charset="0"/>
                <a:cs typeface="Arial" panose="020B0604020202020204" pitchFamily="34" charset="0"/>
              </a:rPr>
              <a:t>, etc. Model Selection: Choose appropriate algorithms like collaborative filtering. content-based filtering, or hybrid </a:t>
            </a:r>
            <a:r>
              <a:rPr lang="en-US" sz="2600" dirty="0" err="1">
                <a:latin typeface="Arial" panose="020B0604020202020204" pitchFamily="34" charset="0"/>
                <a:cs typeface="Arial" panose="020B0604020202020204" pitchFamily="34" charset="0"/>
              </a:rPr>
              <a:t>models.Training</a:t>
            </a:r>
            <a:r>
              <a:rPr lang="en-US" sz="2600" dirty="0">
                <a:latin typeface="Arial" panose="020B0604020202020204" pitchFamily="34" charset="0"/>
                <a:cs typeface="Arial" panose="020B0604020202020204" pitchFamily="34" charset="0"/>
              </a:rPr>
              <a:t>: Train the selected model on historical data to learn patterns and </a:t>
            </a:r>
            <a:r>
              <a:rPr lang="en-US" sz="2600" dirty="0" err="1">
                <a:latin typeface="Arial" panose="020B0604020202020204" pitchFamily="34" charset="0"/>
                <a:cs typeface="Arial" panose="020B0604020202020204" pitchFamily="34" charset="0"/>
              </a:rPr>
              <a:t>relationships.Evaluation</a:t>
            </a:r>
            <a:r>
              <a:rPr lang="en-US" sz="2600" dirty="0">
                <a:latin typeface="Arial" panose="020B0604020202020204" pitchFamily="34" charset="0"/>
                <a:cs typeface="Arial" panose="020B0604020202020204" pitchFamily="34" charset="0"/>
              </a:rPr>
              <a:t>: Assess the model s performance using metrics like accuracy, precision.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Data Collection: Gather data on user listening habits, preferences, and song attributes from Spotify SAPI or other </a:t>
            </a:r>
            <a:r>
              <a:rPr lang="en-US" sz="2600" dirty="0" err="1">
                <a:latin typeface="Arial" panose="020B0604020202020204" pitchFamily="34" charset="0"/>
                <a:cs typeface="Arial" panose="020B0604020202020204" pitchFamily="34" charset="0"/>
              </a:rPr>
              <a:t>sources.Data</a:t>
            </a:r>
            <a:r>
              <a:rPr lang="en-US" sz="2600" dirty="0">
                <a:latin typeface="Arial" panose="020B0604020202020204" pitchFamily="34" charset="0"/>
                <a:cs typeface="Arial" panose="020B0604020202020204" pitchFamily="34" charset="0"/>
              </a:rPr>
              <a:t> Preprocessing: Clean and preprocess the data, handling missing values, outliers, and encoding categorical </a:t>
            </a:r>
            <a:r>
              <a:rPr lang="en-US" sz="2600" dirty="0" err="1">
                <a:latin typeface="Arial" panose="020B0604020202020204" pitchFamily="34" charset="0"/>
                <a:cs typeface="Arial" panose="020B0604020202020204" pitchFamily="34" charset="0"/>
              </a:rPr>
              <a:t>variables.Feature</a:t>
            </a:r>
            <a:r>
              <a:rPr lang="en-US" sz="2600" dirty="0">
                <a:latin typeface="Arial" panose="020B0604020202020204" pitchFamily="34" charset="0"/>
                <a:cs typeface="Arial" panose="020B0604020202020204" pitchFamily="34" charset="0"/>
              </a:rPr>
              <a:t> Engineering Extract relevant features from the data, such as user demographics, listening history. genre preferences, and song attributes like tempo, energy, and </a:t>
            </a:r>
            <a:r>
              <a:rPr lang="en-US" sz="2600" dirty="0" err="1">
                <a:latin typeface="Arial" panose="020B0604020202020204" pitchFamily="34" charset="0"/>
                <a:cs typeface="Arial" panose="020B0604020202020204" pitchFamily="34" charset="0"/>
              </a:rPr>
              <a:t>danceability.Model</a:t>
            </a:r>
            <a:r>
              <a:rPr lang="en-US" sz="2600" dirty="0">
                <a:latin typeface="Arial" panose="020B0604020202020204" pitchFamily="34" charset="0"/>
                <a:cs typeface="Arial" panose="020B0604020202020204" pitchFamily="34" charset="0"/>
              </a:rPr>
              <a:t> Selection: Choose appropriate algorithms for recommendation, such as collaborative filtering. content-based filtering of methods Training Train the selected model on historical user interactions and song features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PROJECT HITHUB LINK : </a:t>
            </a:r>
          </a:p>
          <a:p>
            <a:pPr algn="l"/>
            <a:r>
              <a:rPr lang="en-IN" sz="1800" u="sng" dirty="0">
                <a:solidFill>
                  <a:srgbClr val="0563C1"/>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https://github.com/S07SOORYA/spotify-recommendation-system/blob/42d3ca9fb52ae472d41a00875bfb9475282a1037/song%20recommendation%20demo.mp4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IN" sz="1800" u="sng" kern="100" dirty="0">
                <a:solidFill>
                  <a:srgbClr val="000000"/>
                </a:solidFill>
                <a:effectLst/>
                <a:latin typeface="Times New Roman" panose="02020603050405020304" pitchFamily="18" charset="0"/>
                <a:ea typeface="Calibri" panose="020F0502020204030204" pitchFamily="34" charset="0"/>
                <a:hlinkClick r:id="rId2"/>
              </a:rPr>
              <a:t>https://github.com/S07SOORYA/spotify-recommendation-system/blob/42d3ca9fb52ae472d41a00875bfb9475282a1037/song%20recommendation%20demo.mp4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027A0B0-516E-2A82-06C8-C6B3C60E3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907" y="2782296"/>
            <a:ext cx="7134667" cy="3592193"/>
          </a:xfrm>
          <a:prstGeom prst="rect">
            <a:avLst/>
          </a:prstGeom>
        </p:spPr>
      </p:pic>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future scope for Spotify s music recommendation system lies in several directions, driven by advancements in technology, data analytics, and user experience. Here are some potential avenues for </a:t>
            </a:r>
            <a:r>
              <a:rPr lang="en-US" sz="2600" dirty="0" err="1">
                <a:latin typeface="Arial" panose="020B0604020202020204" pitchFamily="34" charset="0"/>
                <a:cs typeface="Arial" panose="020B0604020202020204" pitchFamily="34" charset="0"/>
              </a:rPr>
              <a:t>development:Personalization</a:t>
            </a:r>
            <a:r>
              <a:rPr lang="en-US" sz="2600" dirty="0">
                <a:latin typeface="Arial" panose="020B0604020202020204" pitchFamily="34" charset="0"/>
                <a:cs typeface="Arial" panose="020B0604020202020204" pitchFamily="34" charset="0"/>
              </a:rPr>
              <a:t> through Al: Spotify can further enhance its recommendation system by leveraging advanced Al and machine learning techniques. This could involve more sophisticated algorithms that analyze user behavior, preferences, mood, context, and even physiological responses to music, providing highly tailored recommendations.</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689</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Spotify recommendation system</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soorya sugumar</cp:lastModifiedBy>
  <cp:revision>80</cp:revision>
  <dcterms:created xsi:type="dcterms:W3CDTF">2021-04-26T07:43:48Z</dcterms:created>
  <dcterms:modified xsi:type="dcterms:W3CDTF">2024-04-20T14:01:22Z</dcterms:modified>
</cp:coreProperties>
</file>