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9" r:id="rId7"/>
    <p:sldId id="262" r:id="rId8"/>
    <p:sldId id="260" r:id="rId9"/>
    <p:sldId id="261" r:id="rId10"/>
    <p:sldId id="263" r:id="rId11"/>
    <p:sldId id="258" r:id="rId12"/>
    <p:sldId id="266" r:id="rId13"/>
    <p:sldId id="265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555161-4146-40EA-A3CC-B2089160F446}" v="6" dt="2020-12-06T16:57:15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3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Schmucker" userId="f836898b6f9e33cf" providerId="Windows Live" clId="Web-{F4942497-8538-49BC-9155-6988C5F4C8BB}"/>
    <pc:docChg chg="addSld modSld sldOrd">
      <pc:chgData name="Eric Schmucker" userId="f836898b6f9e33cf" providerId="Windows Live" clId="Web-{F4942497-8538-49BC-9155-6988C5F4C8BB}" dt="2020-10-30T17:05:34.879" v="340" actId="1076"/>
      <pc:docMkLst>
        <pc:docMk/>
      </pc:docMkLst>
      <pc:sldChg chg="modSp add ord replId">
        <pc:chgData name="Eric Schmucker" userId="f836898b6f9e33cf" providerId="Windows Live" clId="Web-{F4942497-8538-49BC-9155-6988C5F4C8BB}" dt="2020-10-30T17:04:47.254" v="329" actId="1076"/>
        <pc:sldMkLst>
          <pc:docMk/>
          <pc:sldMk cId="3995969015" sldId="259"/>
        </pc:sldMkLst>
        <pc:spChg chg="mod">
          <ac:chgData name="Eric Schmucker" userId="f836898b6f9e33cf" providerId="Windows Live" clId="Web-{F4942497-8538-49BC-9155-6988C5F4C8BB}" dt="2020-10-30T17:02:57.175" v="310" actId="20577"/>
          <ac:spMkLst>
            <pc:docMk/>
            <pc:sldMk cId="3995969015" sldId="259"/>
            <ac:spMk id="4" creationId="{56EBC329-39AF-4D7F-AA20-76328BF6E98E}"/>
          </ac:spMkLst>
        </pc:spChg>
        <pc:spChg chg="mod">
          <ac:chgData name="Eric Schmucker" userId="f836898b6f9e33cf" providerId="Windows Live" clId="Web-{F4942497-8538-49BC-9155-6988C5F4C8BB}" dt="2020-10-30T17:04:47.254" v="329" actId="1076"/>
          <ac:spMkLst>
            <pc:docMk/>
            <pc:sldMk cId="3995969015" sldId="259"/>
            <ac:spMk id="5" creationId="{3426B516-EB8A-45C0-8B7B-D510A68DF423}"/>
          </ac:spMkLst>
        </pc:spChg>
      </pc:sldChg>
      <pc:sldChg chg="modSp add replId">
        <pc:chgData name="Eric Schmucker" userId="f836898b6f9e33cf" providerId="Windows Live" clId="Web-{F4942497-8538-49BC-9155-6988C5F4C8BB}" dt="2020-10-30T17:05:34.879" v="340" actId="1076"/>
        <pc:sldMkLst>
          <pc:docMk/>
          <pc:sldMk cId="3919666984" sldId="260"/>
        </pc:sldMkLst>
        <pc:spChg chg="mod">
          <ac:chgData name="Eric Schmucker" userId="f836898b6f9e33cf" providerId="Windows Live" clId="Web-{F4942497-8538-49BC-9155-6988C5F4C8BB}" dt="2020-10-30T17:05:03.270" v="332" actId="20577"/>
          <ac:spMkLst>
            <pc:docMk/>
            <pc:sldMk cId="3919666984" sldId="260"/>
            <ac:spMk id="4" creationId="{56EBC329-39AF-4D7F-AA20-76328BF6E98E}"/>
          </ac:spMkLst>
        </pc:spChg>
        <pc:spChg chg="mod">
          <ac:chgData name="Eric Schmucker" userId="f836898b6f9e33cf" providerId="Windows Live" clId="Web-{F4942497-8538-49BC-9155-6988C5F4C8BB}" dt="2020-10-30T17:05:34.879" v="340" actId="1076"/>
          <ac:spMkLst>
            <pc:docMk/>
            <pc:sldMk cId="3919666984" sldId="260"/>
            <ac:spMk id="5" creationId="{3426B516-EB8A-45C0-8B7B-D510A68DF423}"/>
          </ac:spMkLst>
        </pc:spChg>
      </pc:sldChg>
      <pc:sldChg chg="addSp modSp add replId">
        <pc:chgData name="Eric Schmucker" userId="f836898b6f9e33cf" providerId="Windows Live" clId="Web-{F4942497-8538-49BC-9155-6988C5F4C8BB}" dt="2020-10-30T17:05:12.191" v="337" actId="20577"/>
        <pc:sldMkLst>
          <pc:docMk/>
          <pc:sldMk cId="345761143" sldId="261"/>
        </pc:sldMkLst>
        <pc:spChg chg="add mod">
          <ac:chgData name="Eric Schmucker" userId="f836898b6f9e33cf" providerId="Windows Live" clId="Web-{F4942497-8538-49BC-9155-6988C5F4C8BB}" dt="2020-10-30T16:57:56.221" v="305" actId="1076"/>
          <ac:spMkLst>
            <pc:docMk/>
            <pc:sldMk cId="345761143" sldId="261"/>
            <ac:spMk id="2" creationId="{B8FE22A7-2C34-4E92-8E98-486A8E4D7F89}"/>
          </ac:spMkLst>
        </pc:spChg>
        <pc:spChg chg="mod">
          <ac:chgData name="Eric Schmucker" userId="f836898b6f9e33cf" providerId="Windows Live" clId="Web-{F4942497-8538-49BC-9155-6988C5F4C8BB}" dt="2020-10-30T17:05:12.191" v="337" actId="20577"/>
          <ac:spMkLst>
            <pc:docMk/>
            <pc:sldMk cId="345761143" sldId="261"/>
            <ac:spMk id="4" creationId="{56EBC329-39AF-4D7F-AA20-76328BF6E98E}"/>
          </ac:spMkLst>
        </pc:spChg>
        <pc:spChg chg="mod">
          <ac:chgData name="Eric Schmucker" userId="f836898b6f9e33cf" providerId="Windows Live" clId="Web-{F4942497-8538-49BC-9155-6988C5F4C8BB}" dt="2020-10-30T16:57:46.221" v="303" actId="1076"/>
          <ac:spMkLst>
            <pc:docMk/>
            <pc:sldMk cId="345761143" sldId="261"/>
            <ac:spMk id="5" creationId="{3426B516-EB8A-45C0-8B7B-D510A68DF423}"/>
          </ac:spMkLst>
        </pc:spChg>
      </pc:sldChg>
      <pc:sldChg chg="modSp add ord replId">
        <pc:chgData name="Eric Schmucker" userId="f836898b6f9e33cf" providerId="Windows Live" clId="Web-{F4942497-8538-49BC-9155-6988C5F4C8BB}" dt="2020-10-30T17:03:03.113" v="321" actId="20577"/>
        <pc:sldMkLst>
          <pc:docMk/>
          <pc:sldMk cId="64514648" sldId="262"/>
        </pc:sldMkLst>
        <pc:spChg chg="mod">
          <ac:chgData name="Eric Schmucker" userId="f836898b6f9e33cf" providerId="Windows Live" clId="Web-{F4942497-8538-49BC-9155-6988C5F4C8BB}" dt="2020-10-30T17:03:03.113" v="321" actId="20577"/>
          <ac:spMkLst>
            <pc:docMk/>
            <pc:sldMk cId="64514648" sldId="262"/>
            <ac:spMk id="4" creationId="{56EBC329-39AF-4D7F-AA20-76328BF6E98E}"/>
          </ac:spMkLst>
        </pc:spChg>
        <pc:spChg chg="mod">
          <ac:chgData name="Eric Schmucker" userId="f836898b6f9e33cf" providerId="Windows Live" clId="Web-{F4942497-8538-49BC-9155-6988C5F4C8BB}" dt="2020-10-30T16:55:06.267" v="241" actId="1076"/>
          <ac:spMkLst>
            <pc:docMk/>
            <pc:sldMk cId="64514648" sldId="262"/>
            <ac:spMk id="5" creationId="{3426B516-EB8A-45C0-8B7B-D510A68DF423}"/>
          </ac:spMkLst>
        </pc:spChg>
      </pc:sldChg>
    </pc:docChg>
  </pc:docChgLst>
  <pc:docChgLst>
    <pc:chgData name="Eric Schmucker" userId="f836898b6f9e33cf" providerId="LiveId" clId="{5F555161-4146-40EA-A3CC-B2089160F446}"/>
    <pc:docChg chg="undo custSel mod addSld delSld modSld sldOrd">
      <pc:chgData name="Eric Schmucker" userId="f836898b6f9e33cf" providerId="LiveId" clId="{5F555161-4146-40EA-A3CC-B2089160F446}" dt="2020-12-12T19:55:53.740" v="1106" actId="20577"/>
      <pc:docMkLst>
        <pc:docMk/>
      </pc:docMkLst>
      <pc:sldChg chg="addSp modSp mod">
        <pc:chgData name="Eric Schmucker" userId="f836898b6f9e33cf" providerId="LiveId" clId="{5F555161-4146-40EA-A3CC-B2089160F446}" dt="2020-11-01T14:53:04.673" v="18" actId="207"/>
        <pc:sldMkLst>
          <pc:docMk/>
          <pc:sldMk cId="2228357834" sldId="256"/>
        </pc:sldMkLst>
        <pc:spChg chg="mod">
          <ac:chgData name="Eric Schmucker" userId="f836898b6f9e33cf" providerId="LiveId" clId="{5F555161-4146-40EA-A3CC-B2089160F446}" dt="2020-11-01T14:51:49.143" v="12" actId="20577"/>
          <ac:spMkLst>
            <pc:docMk/>
            <pc:sldMk cId="2228357834" sldId="256"/>
            <ac:spMk id="5" creationId="{3426B516-EB8A-45C0-8B7B-D510A68DF423}"/>
          </ac:spMkLst>
        </pc:spChg>
        <pc:spChg chg="add mod">
          <ac:chgData name="Eric Schmucker" userId="f836898b6f9e33cf" providerId="LiveId" clId="{5F555161-4146-40EA-A3CC-B2089160F446}" dt="2020-11-01T14:53:04.673" v="18" actId="207"/>
          <ac:spMkLst>
            <pc:docMk/>
            <pc:sldMk cId="2228357834" sldId="256"/>
            <ac:spMk id="6" creationId="{D1826AE7-AC43-4E23-88F2-8BC1369DCB1F}"/>
          </ac:spMkLst>
        </pc:spChg>
      </pc:sldChg>
      <pc:sldChg chg="addSp delSp modSp new mod ord setBg">
        <pc:chgData name="Eric Schmucker" userId="f836898b6f9e33cf" providerId="LiveId" clId="{5F555161-4146-40EA-A3CC-B2089160F446}" dt="2020-11-02T17:00:28.522" v="31"/>
        <pc:sldMkLst>
          <pc:docMk/>
          <pc:sldMk cId="4132897440" sldId="263"/>
        </pc:sldMkLst>
        <pc:spChg chg="del">
          <ac:chgData name="Eric Schmucker" userId="f836898b6f9e33cf" providerId="LiveId" clId="{5F555161-4146-40EA-A3CC-B2089160F446}" dt="2020-11-02T16:56:37.604" v="21" actId="478"/>
          <ac:spMkLst>
            <pc:docMk/>
            <pc:sldMk cId="4132897440" sldId="263"/>
            <ac:spMk id="2" creationId="{008C7EF5-7B2F-43DD-AFC9-929AF5F9C5B8}"/>
          </ac:spMkLst>
        </pc:spChg>
        <pc:spChg chg="del">
          <ac:chgData name="Eric Schmucker" userId="f836898b6f9e33cf" providerId="LiveId" clId="{5F555161-4146-40EA-A3CC-B2089160F446}" dt="2020-11-02T16:56:39.306" v="22" actId="478"/>
          <ac:spMkLst>
            <pc:docMk/>
            <pc:sldMk cId="4132897440" sldId="263"/>
            <ac:spMk id="3" creationId="{9296D425-2529-44D7-AF30-1966012EA66B}"/>
          </ac:spMkLst>
        </pc:spChg>
        <pc:spChg chg="del">
          <ac:chgData name="Eric Schmucker" userId="f836898b6f9e33cf" providerId="LiveId" clId="{5F555161-4146-40EA-A3CC-B2089160F446}" dt="2020-11-02T16:56:35.286" v="20" actId="21"/>
          <ac:spMkLst>
            <pc:docMk/>
            <pc:sldMk cId="4132897440" sldId="263"/>
            <ac:spMk id="4" creationId="{E31C66C9-2169-4623-9F85-6103C077B7E9}"/>
          </ac:spMkLst>
        </pc:spChg>
        <pc:spChg chg="add del">
          <ac:chgData name="Eric Schmucker" userId="f836898b6f9e33cf" providerId="LiveId" clId="{5F555161-4146-40EA-A3CC-B2089160F446}" dt="2020-11-02T16:58:52.040" v="28" actId="26606"/>
          <ac:spMkLst>
            <pc:docMk/>
            <pc:sldMk cId="4132897440" sldId="263"/>
            <ac:spMk id="11" creationId="{42A4FC2C-047E-45A5-965D-8E1E3BF09BC6}"/>
          </ac:spMkLst>
        </pc:spChg>
        <pc:picChg chg="add del mod">
          <ac:chgData name="Eric Schmucker" userId="f836898b6f9e33cf" providerId="LiveId" clId="{5F555161-4146-40EA-A3CC-B2089160F446}" dt="2020-11-02T16:58:29.881" v="25" actId="478"/>
          <ac:picMkLst>
            <pc:docMk/>
            <pc:sldMk cId="4132897440" sldId="263"/>
            <ac:picMk id="5" creationId="{92352478-8F1F-497C-91E8-C99A10E3A538}"/>
          </ac:picMkLst>
        </pc:picChg>
        <pc:picChg chg="add mod">
          <ac:chgData name="Eric Schmucker" userId="f836898b6f9e33cf" providerId="LiveId" clId="{5F555161-4146-40EA-A3CC-B2089160F446}" dt="2020-11-02T16:58:52.044" v="29" actId="26606"/>
          <ac:picMkLst>
            <pc:docMk/>
            <pc:sldMk cId="4132897440" sldId="263"/>
            <ac:picMk id="6" creationId="{04C95E78-1CE6-4439-A453-5779E1A289DC}"/>
          </ac:picMkLst>
        </pc:picChg>
      </pc:sldChg>
      <pc:sldChg chg="delSp new del mod">
        <pc:chgData name="Eric Schmucker" userId="f836898b6f9e33cf" providerId="LiveId" clId="{5F555161-4146-40EA-A3CC-B2089160F446}" dt="2020-11-30T05:12:28.345" v="36" actId="2696"/>
        <pc:sldMkLst>
          <pc:docMk/>
          <pc:sldMk cId="4068025392" sldId="264"/>
        </pc:sldMkLst>
        <pc:spChg chg="del">
          <ac:chgData name="Eric Schmucker" userId="f836898b6f9e33cf" providerId="LiveId" clId="{5F555161-4146-40EA-A3CC-B2089160F446}" dt="2020-11-30T05:12:03.487" v="33" actId="478"/>
          <ac:spMkLst>
            <pc:docMk/>
            <pc:sldMk cId="4068025392" sldId="264"/>
            <ac:spMk id="2" creationId="{F0B37982-E886-454D-BEAF-6CE68314ABE8}"/>
          </ac:spMkLst>
        </pc:spChg>
        <pc:spChg chg="del">
          <ac:chgData name="Eric Schmucker" userId="f836898b6f9e33cf" providerId="LiveId" clId="{5F555161-4146-40EA-A3CC-B2089160F446}" dt="2020-11-30T05:12:08.370" v="34" actId="478"/>
          <ac:spMkLst>
            <pc:docMk/>
            <pc:sldMk cId="4068025392" sldId="264"/>
            <ac:spMk id="4" creationId="{9E59E81A-4852-4F09-A401-8827C65BAFEC}"/>
          </ac:spMkLst>
        </pc:spChg>
      </pc:sldChg>
      <pc:sldChg chg="modSp new mod">
        <pc:chgData name="Eric Schmucker" userId="f836898b6f9e33cf" providerId="LiveId" clId="{5F555161-4146-40EA-A3CC-B2089160F446}" dt="2020-11-30T05:35:31.467" v="685" actId="20577"/>
        <pc:sldMkLst>
          <pc:docMk/>
          <pc:sldMk cId="4067318764" sldId="265"/>
        </pc:sldMkLst>
        <pc:spChg chg="mod">
          <ac:chgData name="Eric Schmucker" userId="f836898b6f9e33cf" providerId="LiveId" clId="{5F555161-4146-40EA-A3CC-B2089160F446}" dt="2020-11-30T05:21:32.673" v="388" actId="14100"/>
          <ac:spMkLst>
            <pc:docMk/>
            <pc:sldMk cId="4067318764" sldId="265"/>
            <ac:spMk id="2" creationId="{79BE0221-F925-42CB-95A5-8045D60D9321}"/>
          </ac:spMkLst>
        </pc:spChg>
        <pc:spChg chg="mod">
          <ac:chgData name="Eric Schmucker" userId="f836898b6f9e33cf" providerId="LiveId" clId="{5F555161-4146-40EA-A3CC-B2089160F446}" dt="2020-11-30T05:35:31.467" v="685" actId="20577"/>
          <ac:spMkLst>
            <pc:docMk/>
            <pc:sldMk cId="4067318764" sldId="265"/>
            <ac:spMk id="3" creationId="{FAE1877B-7B28-40C8-A93C-09B8F741B0EF}"/>
          </ac:spMkLst>
        </pc:spChg>
      </pc:sldChg>
      <pc:sldChg chg="addSp delSp new mod ord">
        <pc:chgData name="Eric Schmucker" userId="f836898b6f9e33cf" providerId="LiveId" clId="{5F555161-4146-40EA-A3CC-B2089160F446}" dt="2020-12-06T16:57:15.103" v="691"/>
        <pc:sldMkLst>
          <pc:docMk/>
          <pc:sldMk cId="1651507634" sldId="266"/>
        </pc:sldMkLst>
        <pc:spChg chg="del">
          <ac:chgData name="Eric Schmucker" userId="f836898b6f9e33cf" providerId="LiveId" clId="{5F555161-4146-40EA-A3CC-B2089160F446}" dt="2020-12-06T16:57:12.549" v="690" actId="478"/>
          <ac:spMkLst>
            <pc:docMk/>
            <pc:sldMk cId="1651507634" sldId="266"/>
            <ac:spMk id="2" creationId="{39EF828E-6056-4586-8EC1-8F3BC8099F9C}"/>
          </ac:spMkLst>
        </pc:spChg>
        <pc:spChg chg="del">
          <ac:chgData name="Eric Schmucker" userId="f836898b6f9e33cf" providerId="LiveId" clId="{5F555161-4146-40EA-A3CC-B2089160F446}" dt="2020-12-06T16:57:08.727" v="689" actId="478"/>
          <ac:spMkLst>
            <pc:docMk/>
            <pc:sldMk cId="1651507634" sldId="266"/>
            <ac:spMk id="3" creationId="{A486C029-0966-4CAE-8334-6543D2A5A504}"/>
          </ac:spMkLst>
        </pc:spChg>
        <pc:picChg chg="add">
          <ac:chgData name="Eric Schmucker" userId="f836898b6f9e33cf" providerId="LiveId" clId="{5F555161-4146-40EA-A3CC-B2089160F446}" dt="2020-12-06T16:57:15.103" v="691"/>
          <ac:picMkLst>
            <pc:docMk/>
            <pc:sldMk cId="1651507634" sldId="266"/>
            <ac:picMk id="1026" creationId="{BA4700F6-A449-4676-8A8F-433D4EA245D5}"/>
          </ac:picMkLst>
        </pc:picChg>
      </pc:sldChg>
      <pc:sldChg chg="modSp new mod">
        <pc:chgData name="Eric Schmucker" userId="f836898b6f9e33cf" providerId="LiveId" clId="{5F555161-4146-40EA-A3CC-B2089160F446}" dt="2020-12-12T18:49:50.871" v="834" actId="207"/>
        <pc:sldMkLst>
          <pc:docMk/>
          <pc:sldMk cId="1193995773" sldId="267"/>
        </pc:sldMkLst>
        <pc:spChg chg="mod">
          <ac:chgData name="Eric Schmucker" userId="f836898b6f9e33cf" providerId="LiveId" clId="{5F555161-4146-40EA-A3CC-B2089160F446}" dt="2020-12-12T18:35:52.137" v="755" actId="20577"/>
          <ac:spMkLst>
            <pc:docMk/>
            <pc:sldMk cId="1193995773" sldId="267"/>
            <ac:spMk id="2" creationId="{1658E0A6-5D90-4F5D-BB86-8878C6D5790D}"/>
          </ac:spMkLst>
        </pc:spChg>
        <pc:spChg chg="mod">
          <ac:chgData name="Eric Schmucker" userId="f836898b6f9e33cf" providerId="LiveId" clId="{5F555161-4146-40EA-A3CC-B2089160F446}" dt="2020-12-12T18:49:50.871" v="834" actId="207"/>
          <ac:spMkLst>
            <pc:docMk/>
            <pc:sldMk cId="1193995773" sldId="267"/>
            <ac:spMk id="3" creationId="{F704703B-71E6-4175-9D2A-C736F7372E6D}"/>
          </ac:spMkLst>
        </pc:spChg>
      </pc:sldChg>
      <pc:sldChg chg="modSp add mod">
        <pc:chgData name="Eric Schmucker" userId="f836898b6f9e33cf" providerId="LiveId" clId="{5F555161-4146-40EA-A3CC-B2089160F446}" dt="2020-12-12T19:09:38.973" v="876"/>
        <pc:sldMkLst>
          <pc:docMk/>
          <pc:sldMk cId="2241872133" sldId="268"/>
        </pc:sldMkLst>
        <pc:spChg chg="mod">
          <ac:chgData name="Eric Schmucker" userId="f836898b6f9e33cf" providerId="LiveId" clId="{5F555161-4146-40EA-A3CC-B2089160F446}" dt="2020-12-12T19:08:57.169" v="869" actId="20577"/>
          <ac:spMkLst>
            <pc:docMk/>
            <pc:sldMk cId="2241872133" sldId="268"/>
            <ac:spMk id="2" creationId="{1658E0A6-5D90-4F5D-BB86-8878C6D5790D}"/>
          </ac:spMkLst>
        </pc:spChg>
        <pc:spChg chg="mod">
          <ac:chgData name="Eric Schmucker" userId="f836898b6f9e33cf" providerId="LiveId" clId="{5F555161-4146-40EA-A3CC-B2089160F446}" dt="2020-12-12T19:09:38.973" v="876"/>
          <ac:spMkLst>
            <pc:docMk/>
            <pc:sldMk cId="2241872133" sldId="268"/>
            <ac:spMk id="3" creationId="{F704703B-71E6-4175-9D2A-C736F7372E6D}"/>
          </ac:spMkLst>
        </pc:spChg>
      </pc:sldChg>
      <pc:sldChg chg="new del">
        <pc:chgData name="Eric Schmucker" userId="f836898b6f9e33cf" providerId="LiveId" clId="{5F555161-4146-40EA-A3CC-B2089160F446}" dt="2020-12-12T18:50:05.196" v="835" actId="2696"/>
        <pc:sldMkLst>
          <pc:docMk/>
          <pc:sldMk cId="3305408828" sldId="268"/>
        </pc:sldMkLst>
      </pc:sldChg>
      <pc:sldChg chg="modSp add mod">
        <pc:chgData name="Eric Schmucker" userId="f836898b6f9e33cf" providerId="LiveId" clId="{5F555161-4146-40EA-A3CC-B2089160F446}" dt="2020-12-12T19:55:53.740" v="1106" actId="20577"/>
        <pc:sldMkLst>
          <pc:docMk/>
          <pc:sldMk cId="2717304979" sldId="269"/>
        </pc:sldMkLst>
        <pc:spChg chg="mod">
          <ac:chgData name="Eric Schmucker" userId="f836898b6f9e33cf" providerId="LiveId" clId="{5F555161-4146-40EA-A3CC-B2089160F446}" dt="2020-12-12T19:55:53.740" v="1106" actId="20577"/>
          <ac:spMkLst>
            <pc:docMk/>
            <pc:sldMk cId="2717304979" sldId="269"/>
            <ac:spMk id="3" creationId="{F704703B-71E6-4175-9D2A-C736F7372E6D}"/>
          </ac:spMkLst>
        </pc:spChg>
      </pc:sldChg>
      <pc:sldChg chg="modSp add mod">
        <pc:chgData name="Eric Schmucker" userId="f836898b6f9e33cf" providerId="LiveId" clId="{5F555161-4146-40EA-A3CC-B2089160F446}" dt="2020-12-12T19:33:25.644" v="919" actId="20577"/>
        <pc:sldMkLst>
          <pc:docMk/>
          <pc:sldMk cId="2042051755" sldId="270"/>
        </pc:sldMkLst>
        <pc:spChg chg="mod">
          <ac:chgData name="Eric Schmucker" userId="f836898b6f9e33cf" providerId="LiveId" clId="{5F555161-4146-40EA-A3CC-B2089160F446}" dt="2020-12-12T19:33:25.644" v="919" actId="20577"/>
          <ac:spMkLst>
            <pc:docMk/>
            <pc:sldMk cId="2042051755" sldId="270"/>
            <ac:spMk id="2" creationId="{1658E0A6-5D90-4F5D-BB86-8878C6D5790D}"/>
          </ac:spMkLst>
        </pc:spChg>
        <pc:spChg chg="mod">
          <ac:chgData name="Eric Schmucker" userId="f836898b6f9e33cf" providerId="LiveId" clId="{5F555161-4146-40EA-A3CC-B2089160F446}" dt="2020-12-12T19:15:58.234" v="889" actId="14100"/>
          <ac:spMkLst>
            <pc:docMk/>
            <pc:sldMk cId="2042051755" sldId="270"/>
            <ac:spMk id="3" creationId="{F704703B-71E6-4175-9D2A-C736F7372E6D}"/>
          </ac:spMkLst>
        </pc:spChg>
      </pc:sldChg>
      <pc:sldChg chg="modSp add mod">
        <pc:chgData name="Eric Schmucker" userId="f836898b6f9e33cf" providerId="LiveId" clId="{5F555161-4146-40EA-A3CC-B2089160F446}" dt="2020-12-12T19:35:46.547" v="1028" actId="207"/>
        <pc:sldMkLst>
          <pc:docMk/>
          <pc:sldMk cId="3515194247" sldId="271"/>
        </pc:sldMkLst>
        <pc:spChg chg="mod">
          <ac:chgData name="Eric Schmucker" userId="f836898b6f9e33cf" providerId="LiveId" clId="{5F555161-4146-40EA-A3CC-B2089160F446}" dt="2020-12-12T19:33:44.455" v="948" actId="20577"/>
          <ac:spMkLst>
            <pc:docMk/>
            <pc:sldMk cId="3515194247" sldId="271"/>
            <ac:spMk id="2" creationId="{1658E0A6-5D90-4F5D-BB86-8878C6D5790D}"/>
          </ac:spMkLst>
        </pc:spChg>
        <pc:spChg chg="mod">
          <ac:chgData name="Eric Schmucker" userId="f836898b6f9e33cf" providerId="LiveId" clId="{5F555161-4146-40EA-A3CC-B2089160F446}" dt="2020-12-12T19:35:46.547" v="1028" actId="207"/>
          <ac:spMkLst>
            <pc:docMk/>
            <pc:sldMk cId="3515194247" sldId="271"/>
            <ac:spMk id="3" creationId="{F704703B-71E6-4175-9D2A-C736F7372E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EBC329-39AF-4D7F-AA20-76328BF6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91883"/>
            <a:ext cx="10894423" cy="83602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JavaScript UI Frameworks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6B516-EB8A-45C0-8B7B-D510A68D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25" y="1784167"/>
            <a:ext cx="3211285" cy="4873625"/>
          </a:xfrm>
        </p:spPr>
        <p:txBody>
          <a:bodyPr/>
          <a:lstStyle/>
          <a:p>
            <a:pPr marL="0" indent="0">
              <a:buNone/>
            </a:pPr>
            <a:r>
              <a:rPr lang="en-US" sz="6000" dirty="0"/>
              <a:t>React</a:t>
            </a:r>
          </a:p>
          <a:p>
            <a:pPr marL="0" indent="0">
              <a:buNone/>
            </a:pPr>
            <a:r>
              <a:rPr lang="en-US" sz="6000" dirty="0"/>
              <a:t>Angular</a:t>
            </a:r>
          </a:p>
          <a:p>
            <a:pPr marL="0" indent="0">
              <a:buNone/>
            </a:pPr>
            <a:r>
              <a:rPr lang="en-US" sz="6000" dirty="0"/>
              <a:t>Vue</a:t>
            </a:r>
          </a:p>
          <a:p>
            <a:pPr marL="0" indent="0">
              <a:buNone/>
            </a:pPr>
            <a:r>
              <a:rPr lang="en-US" sz="6000" dirty="0"/>
              <a:t>Svelte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826AE7-AC43-4E23-88F2-8BC1369DCB1F}"/>
              </a:ext>
            </a:extLst>
          </p:cNvPr>
          <p:cNvSpPr txBox="1">
            <a:spLocks/>
          </p:cNvSpPr>
          <p:nvPr/>
        </p:nvSpPr>
        <p:spPr>
          <a:xfrm>
            <a:off x="7593875" y="2051049"/>
            <a:ext cx="3211285" cy="374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sz="60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6000" b="1" dirty="0">
                <a:solidFill>
                  <a:srgbClr val="0070C0"/>
                </a:solidFill>
                <a:latin typeface="Calibri" panose="020F0502020204030204"/>
              </a:rPr>
              <a:t>Solid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0221-F925-42CB-95A5-8045D60D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4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TypeScript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877B-7B28-40C8-A93C-09B8F741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62"/>
            <a:ext cx="10515600" cy="500772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Optional Strong static typing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Compiler detects type related mistakes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Less bugs found at runtime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Rich IDE support – autocomplete, refactoring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Code is self-documented and more readable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Object Oriented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Classes, interfaces and inheritance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Access restrictions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Support for older browsers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Convenient syntax for common constructs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Enums, Tuples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1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E0A6-5D90-4F5D-BB86-8878C6D5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Include output bundle in HTML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703B-71E6-4175-9D2A-C736F737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&lt;script type="text/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javascript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"&gt;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window.globalThis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= window;&lt;/script&gt;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&lt;script type="text/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javascript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         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="./typescript/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dist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/ts-bundle.min.js"&gt;&lt;/script&gt;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9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E0A6-5D90-4F5D-BB86-8878C6D5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TypeScript exposing functions for legacy JavaScript to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703B-71E6-4175-9D2A-C736F737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global-</a:t>
            </a:r>
            <a:r>
              <a:rPr lang="en-US" dirty="0" err="1">
                <a:solidFill>
                  <a:srgbClr val="C00000"/>
                </a:solidFill>
              </a:rPr>
              <a:t>ts</a:t>
            </a:r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dirty="0" err="1">
                <a:solidFill>
                  <a:srgbClr val="C00000"/>
                </a:solidFill>
              </a:rPr>
              <a:t>exports.ts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import {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createStore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} from "../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/store";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import {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renderControl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} from "../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MainControl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";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declare var window: any;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window.tsexp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createStore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renderControl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72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E0A6-5D90-4F5D-BB86-8878C6D5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Legacy JavaScript calling TypeScript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703B-71E6-4175-9D2A-C736F737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this.store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tsexp.createStore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const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elem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document.getElementById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(“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solidanchor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const ctrl =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tsexp.renderControl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elem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this.store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730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E0A6-5D90-4F5D-BB86-8878C6D5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TypeScript declaring types for legacy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703B-71E6-4175-9D2A-C736F7372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staticJsTypes.d.ts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declare namespace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xyz.svg_button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function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getImageUrl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iconColor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string,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iconIndex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number): string;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var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IconImage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{ [key: string]: number };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declare namespace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xyz.rpc_data_client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type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SettingPropertyType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= {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timestamp:number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description:string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value:number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function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getSettingsByTimestamp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(id: number, timestamp: number): Promise&lt;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SettingPropertyType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[]&gt;;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function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sendLogMessage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(message: string): void;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declare namespace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xyz.util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function html2Clipboard(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topCtrlRef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HTMLElement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| undefined, id: number): Promise&lt;void&gt;;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205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E0A6-5D90-4F5D-BB86-8878C6D5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TypeScript calling legacy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703B-71E6-4175-9D2A-C736F7372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declare namespace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xyz.util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function html2Clipboard(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topCtrlRef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HTMLElement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| undefined,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                                         id: number): Promise&lt;void&gt;;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xyz.util.html2Clipboard(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topCtrlRef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state.id).finally(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finishNotify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9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3DFBFC-9F93-45E3-A4D4-06A34F458F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97" y="476794"/>
            <a:ext cx="8767280" cy="789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EBC329-39AF-4D7F-AA20-76328BF6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91883"/>
            <a:ext cx="10894423" cy="83602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cs typeface="Calibri Light"/>
              </a:rPr>
              <a:t>Formal UI Definition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6B516-EB8A-45C0-8B7B-D510A68D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101" y="1715765"/>
            <a:ext cx="8348363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cs typeface="Calibri"/>
              </a:rPr>
              <a:t>State</a:t>
            </a:r>
            <a:r>
              <a:rPr lang="en-US" sz="6000" baseline="-25000" dirty="0" err="1">
                <a:cs typeface="Calibri"/>
              </a:rPr>
              <a:t>next</a:t>
            </a:r>
            <a:r>
              <a:rPr lang="en-US" sz="6000" dirty="0">
                <a:cs typeface="Calibri"/>
              </a:rPr>
              <a:t> = R(State, Event)</a:t>
            </a:r>
            <a:endParaRPr lang="en-US" dirty="0"/>
          </a:p>
          <a:p>
            <a:pPr marL="0" indent="0">
              <a:buNone/>
            </a:pPr>
            <a:endParaRPr lang="en-US" sz="6000" dirty="0">
              <a:cs typeface="Calibri"/>
            </a:endParaRPr>
          </a:p>
          <a:p>
            <a:pPr marL="0" indent="0">
              <a:buNone/>
            </a:pPr>
            <a:r>
              <a:rPr lang="en-US" sz="6000" dirty="0">
                <a:cs typeface="Calibri"/>
              </a:rPr>
              <a:t>UI = F(State)</a:t>
            </a:r>
          </a:p>
          <a:p>
            <a:pPr marL="0" indent="0">
              <a:buNone/>
            </a:pPr>
            <a:endParaRPr lang="en-US" sz="6000" dirty="0">
              <a:cs typeface="Calibri"/>
            </a:endParaRPr>
          </a:p>
          <a:p>
            <a:pPr marL="0" indent="0">
              <a:buNone/>
            </a:pPr>
            <a:endParaRPr lang="en-US" sz="6000" b="1" dirty="0">
              <a:cs typeface="Calibri"/>
            </a:endParaRP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9596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EBC329-39AF-4D7F-AA20-76328BF6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91883"/>
            <a:ext cx="10894423" cy="83602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cs typeface="Calibri Light"/>
              </a:rPr>
              <a:t>Formal UI Definition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6B516-EB8A-45C0-8B7B-D510A68D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101" y="1715765"/>
            <a:ext cx="8348363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solidFill>
                  <a:srgbClr val="FF0000"/>
                </a:solidFill>
                <a:cs typeface="Calibri"/>
              </a:rPr>
              <a:t>State</a:t>
            </a:r>
            <a:r>
              <a:rPr lang="en-US" sz="6000" baseline="-25000" dirty="0" err="1">
                <a:solidFill>
                  <a:srgbClr val="FF0000"/>
                </a:solidFill>
                <a:cs typeface="Calibri"/>
              </a:rPr>
              <a:t>next</a:t>
            </a:r>
            <a:r>
              <a:rPr lang="en-US" sz="6000" dirty="0">
                <a:solidFill>
                  <a:srgbClr val="FF0000"/>
                </a:solidFill>
                <a:cs typeface="Calibri"/>
              </a:rPr>
              <a:t> = R(State, Event)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sz="6000" dirty="0">
              <a:cs typeface="Calibri"/>
            </a:endParaRPr>
          </a:p>
          <a:p>
            <a:pPr marL="0" indent="0">
              <a:buNone/>
            </a:pPr>
            <a:endParaRPr lang="en-US" sz="2800" dirty="0">
              <a:cs typeface="Calibri"/>
            </a:endParaRPr>
          </a:p>
          <a:p>
            <a:pPr marL="0" indent="0">
              <a:buNone/>
            </a:pPr>
            <a:endParaRPr lang="en-US" sz="2800" dirty="0">
              <a:cs typeface="Calibri"/>
            </a:endParaRPr>
          </a:p>
          <a:p>
            <a:pPr marL="0" indent="0">
              <a:buNone/>
            </a:pPr>
            <a:endParaRPr lang="en-US" sz="6000" b="1" dirty="0">
              <a:cs typeface="Calibri"/>
            </a:endParaRP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51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EBC329-39AF-4D7F-AA20-76328BF6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91883"/>
            <a:ext cx="10894423" cy="83602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cs typeface="Calibri Light"/>
              </a:rPr>
              <a:t>Formal UI Definition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6B516-EB8A-45C0-8B7B-D510A68D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6516" y="1681517"/>
            <a:ext cx="4221578" cy="487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FF0000"/>
                </a:solidFill>
                <a:cs typeface="Calibri"/>
              </a:rPr>
              <a:t>UI = F(State)</a:t>
            </a:r>
            <a:endParaRPr lang="en-US" dirty="0"/>
          </a:p>
          <a:p>
            <a:pPr marL="0" indent="0">
              <a:buNone/>
            </a:pPr>
            <a:endParaRPr lang="en-US" sz="6000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966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EBC329-39AF-4D7F-AA20-76328BF6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91883"/>
            <a:ext cx="10894423" cy="83602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cs typeface="Calibri Light"/>
              </a:rPr>
              <a:t>Formal UI Definition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6B516-EB8A-45C0-8B7B-D510A68D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325" y="4113068"/>
            <a:ext cx="4127397" cy="16543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cs typeface="Calibri"/>
              </a:rPr>
              <a:t>State</a:t>
            </a:r>
            <a:r>
              <a:rPr lang="en-US" sz="2800" baseline="-25000" dirty="0" err="1">
                <a:cs typeface="Calibri"/>
              </a:rPr>
              <a:t>next</a:t>
            </a:r>
            <a:r>
              <a:rPr lang="en-US" sz="2800" dirty="0">
                <a:cs typeface="Calibri"/>
              </a:rPr>
              <a:t> = R(State, Event)</a:t>
            </a:r>
            <a:endParaRPr lang="en-US" sz="2800">
              <a:cs typeface="Calibri"/>
            </a:endParaRPr>
          </a:p>
          <a:p>
            <a:pPr marL="0" indent="0">
              <a:buNone/>
            </a:pPr>
            <a:endParaRPr lang="en-US" sz="2800" dirty="0"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cs typeface="Calibri"/>
              </a:rPr>
              <a:t>UI = F(State)</a:t>
            </a:r>
          </a:p>
          <a:p>
            <a:pPr marL="0" indent="0">
              <a:buNone/>
            </a:pPr>
            <a:endParaRPr lang="en-US" sz="2800" dirty="0">
              <a:cs typeface="Calibri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B8FE22A7-2C34-4E92-8E98-486A8E4D7F89}"/>
              </a:ext>
            </a:extLst>
          </p:cNvPr>
          <p:cNvSpPr txBox="1">
            <a:spLocks/>
          </p:cNvSpPr>
          <p:nvPr/>
        </p:nvSpPr>
        <p:spPr>
          <a:xfrm>
            <a:off x="2596355" y="1851041"/>
            <a:ext cx="6987038" cy="18513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FF0000"/>
                </a:solidFill>
                <a:cs typeface="Calibri"/>
              </a:rPr>
              <a:t>UI = F(R(State, Event))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6000" b="1" dirty="0">
              <a:latin typeface="Calibri" panose="020F0502020204030204"/>
              <a:cs typeface="Calibri" panose="020F050202020403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C95E78-1CE6-4439-A453-5779E1A289D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40" y="643466"/>
            <a:ext cx="72587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9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AD5403-6EAA-4662-B664-97F4D6F96A9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50" y="643466"/>
            <a:ext cx="787430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8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A4700F6-A449-4676-8A8F-433D4EA24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0"/>
            <a:ext cx="8818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50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70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ac11ef4-7a68-4076-a95a-9b9c3c7a025c}">
  <we:reference id="WA200000113" version="1.0.0.0" store="en-001" storeType="OMEX"/>
  <we:alternateReferences/>
  <we:properties>
    <we:property name="drawioRecentList" value="&quot;{\&quot;F836898B6F9E33CF!404333\&quot;:{\&quot;id\&quot;:\&quot;F836898B6F9E33CF!404333\&quot;,\&quot;name\&quot;:\&quot;UI Dependencies.drawio\&quot;,\&quot;lastModifiedDateTime\&quot;:\&quot;2020-09-15T02:43:08.973Z\&quot;,\&quot;size\&quot;:2069,\&quot;parentReference\&quot;:{\&quot;driveId\&quot;:\&quot;f836898b6f9e33cf\&quot;,\&quot;driveType\&quot;:\&quot;personal\&quot;,\&quot;id\&quot;:\&quot;F836898B6F9E33CF!404330\&quot;,\&quot;name\&quot;:\&quot;YouTubeChannel\&quot;,\&quot;path\&quot;:\&quot;/drive/root:/Development/YouTubeChannel\&quot;},\&quot;file\&quot;:{\&quot;mimeType\&quot;:\&quot;application/octet-stream\&quot;,\&quot;hashes\&quot;:{\&quot;quickXorHash\&quot;:\&quot;0a+JYe8DcPFZpQimRA3EBmmTJ+Y=\&quot;,\&quot;sha1Hash\&quot;:\&quot;16A35816E26BAFDE9A8342374534E760342925D1\&quot;,\&quot;sha256Hash\&quot;:\&quot;314320776AC320DC95C5187BDD4618E4FC03CE6647E3207222EF6C9306738528\&quot;}},\&quot;createdBy\&quot;:{\&quot;application\&quot;:{\&quot;displayName\&quot;:\&quot;MSOffice15\&quot;,\&quot;id\&quot;:\&quot;480728c5\&quot;},\&quot;device\&quot;:{\&quot;id\&quot;:\&quot;184003b0532b81\&quot;},\&quot;user\&quot;:{\&quot;displayName\&quot;:\&quot;Eric Schmucker\&quot;,\&quot;id\&quot;:\&quot;f836898b6f9e33cf\&quot;},\&quot;oneDriveSync\&quot;:{\&quot;@odata.type\&quot;:\&quot;#microsoft.graph.identity\&quot;,\&quot;id\&quot;:\&quot;b4773dbb-5161-4153-a519-908a7c070e0e\&quot;}},\&quot;lastModifiedBy\&quot;:{\&quot;application\&quot;:{\&quot;displayName\&quot;:\&quot;MSOffice15\&quot;,\&quot;id\&quot;:\&quot;480728c5\&quot;},\&quot;device\&quot;:{\&quot;id\&quot;:\&quot;184003b0532b81\&quot;},\&quot;user\&quot;:{\&quot;displayName\&quot;:\&quot;Eric Schmucker\&quot;,\&quot;id\&quot;:\&quot;f836898b6f9e33cf\&quot;},\&quot;oneDriveSync\&quot;:{\&quot;@odata.type\&quot;:\&quot;#microsoft.graph.identity\&quot;,\&quot;id\&quot;:\&quot;b4773dbb-5161-4153-a519-908a7c070e0e\&quot;}},\&quot;fromOD\&quot;:true,\&quot;isDrawio\&quot;:true},\&quot;F836898B6F9E33CF!404336\&quot;:{\&quot;id\&quot;:\&quot;F836898B6F9E33CF!404336\&quot;,\&quot;name\&quot;:\&quot;States.drawio\&quot;,\&quot;lastModifiedDateTime\&quot;:\&quot;2020-10-07T04:13:09.42Z\&quot;,\&quot;size\&quot;:1349,\&quot;parentReference\&quot;:{\&quot;driveId\&quot;:\&quot;f836898b6f9e33cf\&quot;,\&quot;driveType\&quot;:\&quot;personal\&quot;,\&quot;id\&quot;:\&quot;F836898B6F9E33CF!404330\&quot;,\&quot;name\&quot;:\&quot;YouTubeChannel\&quot;,\&quot;path\&quot;:\&quot;/drive/root:/Development/YouTubeChannel\&quot;},\&quot;file\&quot;:{\&quot;mimeType\&quot;:\&quot;application/octet-stream\&quot;,\&quot;hashes\&quot;:{\&quot;quickXorHash\&quot;:\&quot;2wj7OCpjg9/QKPr2C+6Hwe/mPpw=\&quot;,\&quot;sha1Hash\&quot;:\&quot;F7AFD4FCA82DE68CC0E7E41A1B9B4FC6B9F4458C\&quot;,\&quot;sha256Hash\&quot;:\&quot;3299C4F29D805A2351B6776A65B2218C40CC91612896CBC9CB48E927B23EE696\&quot;}},\&quot;createdBy\&quot;:{\&quot;application\&quot;:{\&quot;displayName\&quot;:\&quot;MSOffice15\&quot;,\&quot;id\&quot;:\&quot;480728c5\&quot;},\&quot;device\&quot;:{\&quot;id\&quot;:\&quot;184003b0532b81\&quot;},\&quot;user\&quot;:{\&quot;displayName\&quot;:\&quot;Eric Schmucker\&quot;,\&quot;id\&quot;:\&quot;f836898b6f9e33cf\&quot;},\&quot;oneDriveSync\&quot;:{\&quot;@odata.type\&quot;:\&quot;#microsoft.graph.identity\&quot;,\&quot;id\&quot;:\&quot;b4773dbb-5161-4153-a519-908a7c070e0e\&quot;}},\&quot;lastModifiedBy\&quot;:{\&quot;application\&quot;:{\&quot;displayName\&quot;:\&quot;MSOffice15\&quot;,\&quot;id\&quot;:\&quot;480728c5\&quot;},\&quot;device\&quot;:{\&quot;id\&quot;:\&quot;184003b0532b81\&quot;},\&quot;user\&quot;:{\&quot;displayName\&quot;:\&quot;Eric Schmucker\&quot;,\&quot;id\&quot;:\&quot;f836898b6f9e33cf\&quot;},\&quot;oneDriveSync\&quot;:{\&quot;@odata.type\&quot;:\&quot;#microsoft.graph.identity\&quot;,\&quot;id\&quot;:\&quot;b4773dbb-5161-4153-a519-908a7c070e0e\&quot;}},\&quot;fromOD\&quot;:true,\&quot;isDrawio\&quot;:true},\&quot;F836898B6F9E33CF!404442\&quot;:{\&quot;id\&quot;:\&quot;F836898B6F9E33CF!404442\&quot;,\&quot;name\&quot;:\&quot;UI DependenciesWithGlobalState.drawio\&quot;,\&quot;lastModifiedDateTime\&quot;:\&quot;2020-11-02T16:58:15.64Z\&quot;,\&quot;size\&quot;:2186,\&quot;parentReference\&quot;:{\&quot;driveId\&quot;:\&quot;f836898b6f9e33cf\&quot;,\&quot;driveType\&quot;:\&quot;personal\&quot;,\&quot;id\&quot;:\&quot;F836898B6F9E33CF!404330\&quot;,\&quot;name\&quot;:\&quot;YouTubeChannel\&quot;,\&quot;path\&quot;:\&quot;/drive/root:/Development/YouTubeChannel\&quot;},\&quot;file\&quot;:{\&quot;mimeType\&quot;:\&quot;application/octet-stream\&quot;,\&quot;hashes\&quot;:{\&quot;quickXorHash\&quot;:\&quot;ueryi3tzmLYrswMHIjbA9WRVURY=\&quot;,\&quot;sha1Hash\&quot;:\&quot;2F96E411BD28E6035F757AC69073E1DE490C7BF4\&quot;,\&quot;sha256Hash\&quot;:\&quot;4C11D8133BBCDD0CEAB9FB75BD595F5E674E303630648B7961533DEFCE3C0D3A\&quot;}},\&quot;createdBy\&quot;:{\&quot;application\&quot;:{\&quot;displayName\&quot;:\&quot;MSOffice15\&quot;,\&quot;id\&quot;:\&quot;480728c5\&quot;},\&quot;device\&quot;:{\&quot;id\&quot;:\&quot;184003b0532b81\&quot;},\&quot;user\&quot;:{\&quot;displayName\&quot;:\&quot;Eric Schmucker\&quot;,\&quot;id\&quot;:\&quot;f836898b6f9e33cf\&quot;},\&quot;oneDriveSync\&quot;:{\&quot;@odata.type\&quot;:\&quot;#microsoft.graph.identity\&quot;,\&quot;id\&quot;:\&quot;b4773dbb-5161-4153-a519-908a7c070e0e\&quot;}},\&quot;lastModifiedBy\&quot;:{\&quot;application\&quot;:{\&quot;displayName\&quot;:\&quot;MSOffice15\&quot;,\&quot;id\&quot;:\&quot;480728c5\&quot;},\&quot;device\&quot;:{\&quot;id\&quot;:\&quot;184003b0532b81\&quot;},\&quot;user\&quot;:{\&quot;displayName\&quot;:\&quot;Eric Schmucker\&quot;,\&quot;id\&quot;:\&quot;f836898b6f9e33cf\&quot;},\&quot;oneDriveSync\&quot;:{\&quot;@odata.type\&quot;:\&quot;#microsoft.graph.identity\&quot;,\&quot;id\&quot;:\&quot;b4773dbb-5161-4153-a519-908a7c070e0e\&quot;}},\&quot;fromOD\&quot;:true,\&quot;isDrawio\&quot;:true}}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3" ma:contentTypeDescription="Create a new document." ma:contentTypeScope="" ma:versionID="d936d863d335d354da51eb78ca1ae338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5fbac08d56b1b04aa33acbc31e882ce9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9EAE08-AAD0-49B9-BF66-164C225CC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b1e4d6ee-9f6f-43f8-a618-24f3d84da28f"/>
    <ds:schemaRef ds:uri="http://purl.org/dc/terms/"/>
    <ds:schemaRef ds:uri="http://schemas.openxmlformats.org/package/2006/metadata/core-properties"/>
    <ds:schemaRef ds:uri="f577acbf-5b0b-4b4f-9948-268e97f8d3a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424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JavaScript UI Frameworks</vt:lpstr>
      <vt:lpstr>PowerPoint Presentation</vt:lpstr>
      <vt:lpstr>Formal UI Definition</vt:lpstr>
      <vt:lpstr>Formal UI Definition</vt:lpstr>
      <vt:lpstr>Formal UI Definition</vt:lpstr>
      <vt:lpstr>Formal UI Definition</vt:lpstr>
      <vt:lpstr>PowerPoint Presentation</vt:lpstr>
      <vt:lpstr>PowerPoint Presentation</vt:lpstr>
      <vt:lpstr>PowerPoint Presentation</vt:lpstr>
      <vt:lpstr>TypeScript Benefits</vt:lpstr>
      <vt:lpstr>Include output bundle in HTML file</vt:lpstr>
      <vt:lpstr>TypeScript exposing functions for legacy JavaScript to call</vt:lpstr>
      <vt:lpstr>Legacy JavaScript calling TypeScript functions</vt:lpstr>
      <vt:lpstr>TypeScript declaring types for legacy functions</vt:lpstr>
      <vt:lpstr>TypeScript calling legacy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UI Frameworks</dc:title>
  <dc:creator>Eric Schmucker</dc:creator>
  <cp:lastModifiedBy>Eric Schmucker</cp:lastModifiedBy>
  <cp:revision>1</cp:revision>
  <dcterms:created xsi:type="dcterms:W3CDTF">2020-11-02T16:58:52Z</dcterms:created>
  <dcterms:modified xsi:type="dcterms:W3CDTF">2020-12-12T19:56:27Z</dcterms:modified>
</cp:coreProperties>
</file>