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61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78" d="100"/>
          <a:sy n="78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34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71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0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8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9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9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3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1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6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7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68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2531-BA80-4278-AA9D-A7C0F3C0917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DEB4-2A55-406E-84EC-714AA33B9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2833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6" y="185229"/>
            <a:ext cx="9239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09724" y="1020604"/>
            <a:ext cx="11372549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6006" tIns="45720" rIns="17853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r>
              <a:rPr kumimoji="0" lang="ru-RU" altLang="ru-RU" sz="1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</a:t>
            </a:r>
            <a:r>
              <a:rPr lang="ru-RU" alt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Шаблоны программных платформ языка Джава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r>
              <a:rPr kumimoji="0" lang="ru-RU" altLang="ru-RU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«Магазин компьютерных комплектующих»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1961" y="43138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Чибиток Д. С.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r>
              <a:rPr lang="ru-RU" altLang="ru-RU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Рачков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20787" y="6455844"/>
            <a:ext cx="1448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</a:t>
            </a:r>
            <a:r>
              <a:rPr lang="en-US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D38CB7-AF00-4ECC-98F1-61CB4086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85" y="1309904"/>
            <a:ext cx="9228630" cy="48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4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600B11-C5C1-4316-82D4-289BC76A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54" y="905142"/>
            <a:ext cx="9722446" cy="50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0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512E59-990C-4950-B7AE-1BB416D9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98" y="1224815"/>
            <a:ext cx="9224204" cy="473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352410" y="505896"/>
            <a:ext cx="1520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2246" y="135664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разработано 8 страниц приложения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написано более 2500 строк кода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обеспечена возможность регистрации и входа как для пользователя, так и для поставщика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288188" y="1372037"/>
            <a:ext cx="4822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URL хранилища с кодом</a:t>
            </a:r>
            <a:r>
              <a:rPr lang="en-US" dirty="0"/>
              <a:t> (https://github.com/S0IG0/JavaCourseWork)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97D3F3-FA6C-4006-BD7B-C0D0D56F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04" y="2881184"/>
            <a:ext cx="7904083" cy="36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9532" y="2863203"/>
            <a:ext cx="70068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6344" y="658836"/>
            <a:ext cx="9957462" cy="3774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5940" marR="1403350" indent="-6350" algn="ctr">
              <a:lnSpc>
                <a:spcPct val="107000"/>
              </a:lnSpc>
              <a:spcAft>
                <a:spcPts val="2425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6475" indent="-6350">
              <a:lnSpc>
                <a:spcPct val="107000"/>
              </a:lnSpc>
              <a:spcAft>
                <a:spcPts val="2085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«Интернет магазин компьютерных комплектующих»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5940" marR="1140460" indent="-6350" algn="ctr">
              <a:lnSpc>
                <a:spcPct val="107000"/>
              </a:lnSpc>
              <a:spcAft>
                <a:spcPts val="1760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</a:p>
          <a:p>
            <a:pPr marL="342900" lvl="0" indent="-342900" fontAlgn="base">
              <a:lnSpc>
                <a:spcPct val="112000"/>
              </a:lnSpc>
              <a:spcAft>
                <a:spcPts val="70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разрабатываемого приложения</a:t>
            </a:r>
            <a:endParaRPr lang="ru-RU" sz="105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2000"/>
              </a:lnSpc>
              <a:spcAft>
                <a:spcPts val="70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Обосновать выбор технологий разработки приложения </a:t>
            </a:r>
            <a:endParaRPr lang="ru-RU" sz="105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2000"/>
              </a:lnSpc>
              <a:spcAft>
                <a:spcPts val="70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с использованием </a:t>
            </a:r>
            <a:r>
              <a:rPr lang="ru-RU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ru-RU" sz="105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2000"/>
              </a:lnSpc>
              <a:spcAft>
                <a:spcPts val="70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приложения</a:t>
            </a:r>
            <a:endParaRPr lang="ru-RU" sz="105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2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презентацию по курсовой работе</a:t>
            </a:r>
            <a:endParaRPr lang="ru-RU" sz="105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76" y="487878"/>
            <a:ext cx="11299970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3801745" indent="-6350" algn="r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 разработки 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1665646"/>
            <a:ext cx="6453963" cy="422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0175" indent="-342900">
              <a:lnSpc>
                <a:spcPct val="107000"/>
              </a:lnSpc>
              <a:spcAft>
                <a:spcPts val="235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17</a:t>
            </a:r>
          </a:p>
          <a:p>
            <a:pPr marL="1400175" indent="-342900">
              <a:lnSpc>
                <a:spcPct val="107000"/>
              </a:lnSpc>
              <a:spcAft>
                <a:spcPts val="235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 Framework</a:t>
            </a:r>
          </a:p>
          <a:p>
            <a:pPr marL="1400175" indent="-342900">
              <a:lnSpc>
                <a:spcPct val="107000"/>
              </a:lnSpc>
              <a:spcAft>
                <a:spcPts val="235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00175" indent="-342900">
              <a:lnSpc>
                <a:spcPct val="107000"/>
              </a:lnSpc>
              <a:spcAft>
                <a:spcPts val="235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Maven</a:t>
            </a:r>
          </a:p>
          <a:p>
            <a:pPr marL="1400175" indent="-342900">
              <a:lnSpc>
                <a:spcPct val="107000"/>
              </a:lnSpc>
              <a:spcAft>
                <a:spcPts val="235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 IDEA</a:t>
            </a:r>
          </a:p>
          <a:p>
            <a:pPr marL="1400175" indent="-342900">
              <a:lnSpc>
                <a:spcPct val="107000"/>
              </a:lnSpc>
              <a:spcAft>
                <a:spcPts val="2355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Браузеры: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Google Chrome</a:t>
            </a:r>
          </a:p>
          <a:p>
            <a:pPr marL="1400175" indent="-342900">
              <a:lnSpc>
                <a:spcPct val="107000"/>
              </a:lnSpc>
              <a:spcAft>
                <a:spcPts val="2355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Устройства: ноутбук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honor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magicbook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7123" y="490859"/>
            <a:ext cx="9831897" cy="39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5940" marR="951865" indent="-6350" algn="ctr">
              <a:lnSpc>
                <a:spcPct val="107000"/>
              </a:lnSpc>
              <a:spcAft>
                <a:spcPts val="0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Страницы приложения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C6F5F5-3889-4357-A39D-FBBE5B795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54" y="1636394"/>
            <a:ext cx="8257091" cy="44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6F08BD-2399-4BF9-B2A8-83B741F0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48" y="1094581"/>
            <a:ext cx="9096503" cy="46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75968F-8FDF-4224-8A49-4DE77751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28" y="1032668"/>
            <a:ext cx="9451944" cy="4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5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A20552-E28F-4A12-BC27-85AF8A5A2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38" y="1119187"/>
            <a:ext cx="9681523" cy="49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9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124C7-0D13-4DA4-B8C6-6330D2CC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8" y="1196241"/>
            <a:ext cx="10062292" cy="51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9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0"/>
            <a:ext cx="1257300" cy="13811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C3988B-5427-40DE-AB3F-E050F2AA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37" y="1025475"/>
            <a:ext cx="9338286" cy="48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09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174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Сакне Стас</dc:creator>
  <cp:lastModifiedBy>honor.soigo@outlook.com</cp:lastModifiedBy>
  <cp:revision>59</cp:revision>
  <dcterms:created xsi:type="dcterms:W3CDTF">2023-05-10T19:14:06Z</dcterms:created>
  <dcterms:modified xsi:type="dcterms:W3CDTF">2023-05-11T20:57:21Z</dcterms:modified>
</cp:coreProperties>
</file>