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8" r:id="rId3"/>
    <p:sldId id="260" r:id="rId4"/>
    <p:sldId id="284" r:id="rId5"/>
    <p:sldId id="281" r:id="rId6"/>
    <p:sldId id="277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865"/>
    <a:srgbClr val="336600"/>
    <a:srgbClr val="00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>
      <p:cViewPr varScale="1">
        <p:scale>
          <a:sx n="52" d="100"/>
          <a:sy n="5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0618-0E9F-4FF8-AB9D-1CEB532D7B86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2D89-8EAC-467A-BDD3-BB2032586F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tângulo 3"/>
          <p:cNvSpPr/>
          <p:nvPr/>
        </p:nvSpPr>
        <p:spPr>
          <a:xfrm>
            <a:off x="1979712" y="692696"/>
            <a:ext cx="545435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Lucida Bright" pitchFamily="18" charset="0"/>
                <a:cs typeface="Times New Roman" pitchFamily="18" charset="0"/>
              </a:rPr>
              <a:t>EBF -2019</a:t>
            </a:r>
            <a:br>
              <a:rPr lang="pt-BR" sz="8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Lucida Bright" pitchFamily="18" charset="0"/>
                <a:cs typeface="Times New Roman" pitchFamily="18" charset="0"/>
              </a:rPr>
            </a:br>
            <a:r>
              <a:rPr lang="pt-BR" sz="8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Lucida Bright" pitchFamily="18" charset="0"/>
                <a:cs typeface="Times New Roman" pitchFamily="18" charset="0"/>
              </a:rPr>
              <a:t>SEJAM </a:t>
            </a:r>
            <a:br>
              <a:rPr lang="pt-BR" sz="8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Lucida Bright" pitchFamily="18" charset="0"/>
                <a:cs typeface="Times New Roman" pitchFamily="18" charset="0"/>
              </a:rPr>
            </a:br>
            <a:r>
              <a:rPr lang="pt-BR" sz="8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Lucida Bright" pitchFamily="18" charset="0"/>
                <a:cs typeface="Times New Roman" pitchFamily="18" charset="0"/>
              </a:rPr>
              <a:t>BEM VINDOS</a:t>
            </a:r>
            <a:r>
              <a:rPr lang="pt-BR" b="1" dirty="0" smtClean="0">
                <a:ln w="5715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  <a:t/>
            </a:r>
            <a:br>
              <a:rPr lang="pt-BR" b="1" dirty="0" smtClean="0">
                <a:ln w="5715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</a:br>
            <a:endParaRPr lang="pt-B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CaixaDeTexto 6"/>
          <p:cNvSpPr txBox="1"/>
          <p:nvPr/>
        </p:nvSpPr>
        <p:spPr>
          <a:xfrm>
            <a:off x="395536" y="105273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latin typeface="Lucida Bright" pitchFamily="18" charset="0"/>
              </a:rPr>
              <a:t>“VOCÊ É ESPECIAL”</a:t>
            </a:r>
          </a:p>
          <a:p>
            <a:pPr algn="ctr"/>
            <a:r>
              <a:rPr lang="pt-BR" sz="4800" b="1" dirty="0" smtClean="0">
                <a:latin typeface="Lucida Bright" pitchFamily="18" charset="0"/>
              </a:rPr>
              <a:t>“EU TE LOUVO PORQUE ME FIZESTE DE MODO ESPECIAL E ADMIRÁVEL.” </a:t>
            </a:r>
          </a:p>
          <a:p>
            <a:pPr algn="ctr"/>
            <a:r>
              <a:rPr lang="pt-BR" sz="4800" b="1" dirty="0" smtClean="0">
                <a:latin typeface="Lucida Bright" pitchFamily="18" charset="0"/>
              </a:rPr>
              <a:t>SALMO 139.14a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01297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6600" b="1" dirty="0" smtClean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  <a:t/>
            </a:r>
            <a:br>
              <a:rPr lang="pt-BR" sz="6600" b="1" dirty="0" smtClean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</a:br>
            <a:r>
              <a:rPr lang="pt-BR" sz="66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  <a:t/>
            </a:r>
            <a:br>
              <a:rPr lang="pt-BR" sz="66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</a:br>
            <a:r>
              <a:rPr lang="pt-BR" sz="53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</a:rPr>
              <a:t>HORA DO LOUVOR</a:t>
            </a:r>
            <a:r>
              <a:rPr lang="pt-BR" sz="6600" b="1" dirty="0" smtClean="0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  <a:latin typeface="Monotype Corsiva" pitchFamily="66" charset="0"/>
              </a:rPr>
              <a:t/>
            </a:r>
            <a:br>
              <a:rPr lang="pt-BR" sz="6600" b="1" dirty="0" smtClean="0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  <a:latin typeface="Monotype Corsiva" pitchFamily="66" charset="0"/>
              </a:rPr>
            </a:br>
            <a:r>
              <a:rPr lang="pt-BR" b="1" dirty="0" smtClean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  <a:t/>
            </a:r>
            <a:br>
              <a:rPr lang="pt-BR" b="1" dirty="0" smtClean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</a:br>
            <a:r>
              <a:rPr lang="pt-BR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  <a:t/>
            </a:r>
            <a:br>
              <a:rPr lang="pt-BR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latin typeface="Monotype Corsiva" pitchFamily="66" charset="0"/>
              </a:rPr>
            </a:br>
            <a:endParaRPr lang="pt-BR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  <a:latin typeface="Monotype Corsiva" pitchFamily="66" charset="0"/>
            </a:endParaRPr>
          </a:p>
        </p:txBody>
      </p:sp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00808"/>
            <a:ext cx="6624736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800" b="1" i="1" dirty="0" smtClean="0">
                <a:ln w="285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TEATRO</a:t>
            </a:r>
            <a:endParaRPr lang="pt-BR" sz="4800" b="1" i="1" dirty="0">
              <a:ln w="285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1026" name="Picture 2" descr="Resultado de imagem para desenho teatro infant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132856"/>
            <a:ext cx="4608512" cy="3096344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i="1" dirty="0" smtClean="0">
                <a:ln w="28575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</a:rPr>
              <a:t>REFLEXÃO</a:t>
            </a:r>
            <a:endParaRPr lang="pt-BR" b="1" i="1" dirty="0">
              <a:ln w="28575">
                <a:solidFill>
                  <a:schemeClr val="tx1"/>
                </a:solidFill>
              </a:ln>
              <a:solidFill>
                <a:srgbClr val="C00000"/>
              </a:solidFill>
              <a:latin typeface="Book Antiqua" pitchFamily="18" charset="0"/>
            </a:endParaRPr>
          </a:p>
        </p:txBody>
      </p:sp>
      <p:pic>
        <p:nvPicPr>
          <p:cNvPr id="5122" name="Picture 2" descr="Resultado de imagem para Imagem animaÃ§Ã£o refletindo"/>
          <p:cNvPicPr>
            <a:picLocks noChangeAspect="1" noChangeArrowheads="1"/>
          </p:cNvPicPr>
          <p:nvPr/>
        </p:nvPicPr>
        <p:blipFill>
          <a:blip r:embed="rId3" cstate="print"/>
          <a:srcRect l="22222" r="23611" b="13433"/>
          <a:stretch>
            <a:fillRect/>
          </a:stretch>
        </p:blipFill>
        <p:spPr bwMode="auto">
          <a:xfrm>
            <a:off x="3059832" y="1700808"/>
            <a:ext cx="2808312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8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</a:rPr>
              <a:t>HORA DO LANCHE</a:t>
            </a:r>
            <a:endParaRPr lang="pt-BR" sz="4800" b="1" i="1" dirty="0">
              <a:ln w="38100">
                <a:solidFill>
                  <a:schemeClr val="tx1"/>
                </a:solidFill>
              </a:ln>
              <a:solidFill>
                <a:srgbClr val="C00000"/>
              </a:solidFill>
              <a:latin typeface="Book Antiqua" pitchFamily="18" charset="0"/>
            </a:endParaRPr>
          </a:p>
        </p:txBody>
      </p:sp>
      <p:pic>
        <p:nvPicPr>
          <p:cNvPr id="4102" name="Picture 6" descr="Resultado de imagem para crianÃ§as lancha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492896"/>
            <a:ext cx="4320480" cy="3600401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4578" name="Picture 2" descr="Resultado de imagem para crianças brincand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797E84"/>
              </a:clrFrom>
              <a:clrTo>
                <a:srgbClr val="797E8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04864"/>
            <a:ext cx="5832648" cy="3384376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8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</a:rPr>
              <a:t>VAMOS BRINCAR !!!!</a:t>
            </a:r>
            <a:endParaRPr lang="pt-BR" sz="4800" b="1" i="1" dirty="0">
              <a:ln w="38100">
                <a:solidFill>
                  <a:schemeClr val="tx1"/>
                </a:solidFill>
              </a:ln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6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  <a:t>OBRIGADO PELA PRESENÇA!!!</a:t>
            </a:r>
            <a:br>
              <a:rPr lang="pt-BR" sz="6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pt-BR" sz="6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  <a:t>VENHAM NOS VISITAR OUTRAS </a:t>
            </a:r>
            <a:r>
              <a:rPr lang="pt-BR" sz="6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  <a:t>VEZES, VOCÊS SERÃO </a:t>
            </a:r>
            <a:r>
              <a:rPr lang="pt-BR" sz="6000" b="1" i="1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latin typeface="Book Antiqua" pitchFamily="18" charset="0"/>
                <a:cs typeface="Times New Roman" pitchFamily="18" charset="0"/>
              </a:rPr>
              <a:t>BEM VINDOS.</a:t>
            </a:r>
            <a:endParaRPr lang="pt-BR" sz="6000" b="1" i="1" dirty="0">
              <a:ln w="38100">
                <a:solidFill>
                  <a:schemeClr val="tx1"/>
                </a:solidFill>
              </a:ln>
              <a:solidFill>
                <a:srgbClr val="C00000"/>
              </a:solidFill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35</Words>
  <Application>Microsoft Office PowerPoint</Application>
  <PresentationFormat>Apresentação na tela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  HORA DO LOUVOR   </vt:lpstr>
      <vt:lpstr>TEATRO</vt:lpstr>
      <vt:lpstr>REFLEXÃO</vt:lpstr>
      <vt:lpstr>HORA DO LANCHE</vt:lpstr>
      <vt:lpstr>VAMOS BRINCAR !!!!</vt:lpstr>
      <vt:lpstr>OBRIGADO PELA PRESENÇA!!! VENHAM NOS VISITAR OUTRAS VEZES, VOCÊS SERÃO BEM VINDOS.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EBF -2013  SEJAM  BEM VINDOS</dc:title>
  <dc:creator>Rogério</dc:creator>
  <cp:lastModifiedBy>Marco Rogério Sola</cp:lastModifiedBy>
  <cp:revision>41</cp:revision>
  <dcterms:created xsi:type="dcterms:W3CDTF">2013-07-19T22:32:24Z</dcterms:created>
  <dcterms:modified xsi:type="dcterms:W3CDTF">2019-07-16T18:30:12Z</dcterms:modified>
</cp:coreProperties>
</file>