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92292B-C4FB-4A10-8C9C-36A1F5DF1D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9309CB4-2795-42E1-8A2A-9A5A1DB254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Alb</a:t>
            </a:r>
            <a:r>
              <a:rPr lang="en-US" dirty="0" smtClean="0"/>
              <a:t> &amp; </a:t>
            </a:r>
            <a:r>
              <a:rPr lang="en-US" dirty="0" err="1" smtClean="0"/>
              <a:t>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application load balancer. It should be internet faced</a:t>
            </a:r>
          </a:p>
          <a:p>
            <a:r>
              <a:rPr lang="en-US" dirty="0" smtClean="0"/>
              <a:t>Create a target group and give port no. </a:t>
            </a:r>
          </a:p>
          <a:p>
            <a:r>
              <a:rPr lang="en-US" dirty="0" smtClean="0"/>
              <a:t>So target group understands from which port traffic is coming from</a:t>
            </a:r>
          </a:p>
          <a:p>
            <a:r>
              <a:rPr lang="en-US" dirty="0" smtClean="0"/>
              <a:t>Attach the instances to the target groups</a:t>
            </a:r>
          </a:p>
          <a:p>
            <a:r>
              <a:rPr lang="en-US" dirty="0" smtClean="0"/>
              <a:t>Give listeners to the 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endParaRPr lang="en-US" dirty="0"/>
          </a:p>
          <a:p>
            <a:r>
              <a:rPr lang="en-US" dirty="0" smtClean="0"/>
              <a:t>First create subnet groups where to launch </a:t>
            </a:r>
            <a:r>
              <a:rPr lang="en-US" dirty="0" err="1" smtClean="0"/>
              <a:t>rds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rds</a:t>
            </a:r>
            <a:r>
              <a:rPr lang="en-US" dirty="0" smtClean="0"/>
              <a:t> instance in different private subnets.</a:t>
            </a:r>
          </a:p>
          <a:p>
            <a:r>
              <a:rPr lang="en-US" dirty="0" smtClean="0"/>
              <a:t>Give the user and password.</a:t>
            </a:r>
          </a:p>
          <a:p>
            <a:r>
              <a:rPr lang="en-US" dirty="0" smtClean="0"/>
              <a:t>Select the engine type and version</a:t>
            </a:r>
          </a:p>
          <a:p>
            <a:r>
              <a:rPr lang="en-US" dirty="0" smtClean="0"/>
              <a:t>Attach the database security group to the RDS instance.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output file is used to store the DNS of load balancer.</a:t>
            </a:r>
          </a:p>
          <a:p>
            <a:r>
              <a:rPr lang="en-US" dirty="0" smtClean="0"/>
              <a:t>After execution of </a:t>
            </a:r>
            <a:r>
              <a:rPr lang="en-US" dirty="0" err="1" smtClean="0"/>
              <a:t>terraform</a:t>
            </a:r>
            <a:r>
              <a:rPr lang="en-US" dirty="0" smtClean="0"/>
              <a:t> scripts it displays the output at </a:t>
            </a:r>
            <a:r>
              <a:rPr lang="en-US" dirty="0" err="1" smtClean="0"/>
              <a:t>lastin</a:t>
            </a:r>
            <a:r>
              <a:rPr lang="en-US" dirty="0" smtClean="0"/>
              <a:t> the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4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Giving the scripts before launch of the instance</a:t>
            </a:r>
          </a:p>
          <a:p>
            <a:r>
              <a:rPr lang="en-US" dirty="0" smtClean="0"/>
              <a:t>Write a shell script file and store it locally</a:t>
            </a:r>
          </a:p>
          <a:p>
            <a:r>
              <a:rPr lang="en-US" dirty="0" smtClean="0"/>
              <a:t>Give the execute permissions to the shell script</a:t>
            </a:r>
          </a:p>
          <a:p>
            <a:r>
              <a:rPr lang="en-US" dirty="0" smtClean="0"/>
              <a:t>Attach it in the </a:t>
            </a:r>
            <a:r>
              <a:rPr lang="en-US" dirty="0" err="1" smtClean="0"/>
              <a:t>userdata</a:t>
            </a:r>
            <a:r>
              <a:rPr lang="en-US" dirty="0" smtClean="0"/>
              <a:t> section in ec2</a:t>
            </a:r>
          </a:p>
          <a:p>
            <a:r>
              <a:rPr lang="en-US" dirty="0" smtClean="0"/>
              <a:t>So while launching the instance the </a:t>
            </a:r>
            <a:r>
              <a:rPr lang="en-US" dirty="0" err="1" smtClean="0"/>
              <a:t>userdata</a:t>
            </a:r>
            <a:r>
              <a:rPr lang="en-US" dirty="0" smtClean="0"/>
              <a:t> gets executed and displays the webpages.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2438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4267200"/>
            <a:ext cx="7086600" cy="1447800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accent1"/>
                </a:solidFill>
              </a:rPr>
              <a:t>B.Vidya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Charan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 </a:t>
            </a:r>
            <a:r>
              <a:rPr lang="en-US" sz="3200" dirty="0" err="1" smtClean="0"/>
              <a:t>terraform</a:t>
            </a:r>
            <a:r>
              <a:rPr lang="en-US" sz="3200" dirty="0" smtClean="0"/>
              <a:t> script for </a:t>
            </a:r>
            <a:r>
              <a:rPr lang="en-US" sz="3200" dirty="0" err="1" smtClean="0"/>
              <a:t>vpc</a:t>
            </a:r>
            <a:endParaRPr lang="en-US" sz="3200" dirty="0" smtClean="0"/>
          </a:p>
          <a:p>
            <a:r>
              <a:rPr lang="en-US" sz="3200" dirty="0" smtClean="0"/>
              <a:t>Run the </a:t>
            </a:r>
            <a:r>
              <a:rPr lang="en-US" sz="3200" dirty="0" err="1" smtClean="0"/>
              <a:t>terraform</a:t>
            </a:r>
            <a:r>
              <a:rPr lang="en-US" sz="3200" dirty="0" smtClean="0"/>
              <a:t> script</a:t>
            </a:r>
          </a:p>
          <a:p>
            <a:r>
              <a:rPr lang="en-US" sz="3200" dirty="0" smtClean="0"/>
              <a:t>Give the </a:t>
            </a:r>
            <a:r>
              <a:rPr lang="en-US" sz="3200" dirty="0" err="1" smtClean="0"/>
              <a:t>cidr</a:t>
            </a:r>
            <a:r>
              <a:rPr lang="en-US" sz="3200" dirty="0" smtClean="0"/>
              <a:t> range 10.0.0.0/16</a:t>
            </a:r>
          </a:p>
          <a:p>
            <a:r>
              <a:rPr lang="en-US" sz="3200" dirty="0" smtClean="0"/>
              <a:t>Make sure the </a:t>
            </a:r>
            <a:r>
              <a:rPr lang="en-US" sz="3200" dirty="0" err="1" smtClean="0"/>
              <a:t>vpc</a:t>
            </a:r>
            <a:r>
              <a:rPr lang="en-US" sz="3200" dirty="0" smtClean="0"/>
              <a:t> is created in </a:t>
            </a:r>
            <a:r>
              <a:rPr lang="en-US" sz="3200" dirty="0" err="1" smtClean="0"/>
              <a:t>gui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328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dirty="0" err="1" smtClean="0"/>
              <a:t>igw</a:t>
            </a:r>
            <a:r>
              <a:rPr lang="en-US" dirty="0" smtClean="0"/>
              <a:t> scripts in </a:t>
            </a:r>
            <a:r>
              <a:rPr lang="en-US" dirty="0" err="1" smtClean="0"/>
              <a:t>terraform</a:t>
            </a:r>
            <a:r>
              <a:rPr lang="en-US" dirty="0" smtClean="0"/>
              <a:t> and attach it to </a:t>
            </a:r>
            <a:r>
              <a:rPr lang="en-US" dirty="0" err="1" smtClean="0"/>
              <a:t>vpc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igw</a:t>
            </a:r>
            <a:r>
              <a:rPr lang="en-US" dirty="0" smtClean="0"/>
              <a:t> we can route the traffic in </a:t>
            </a:r>
            <a:r>
              <a:rPr lang="en-US" dirty="0" err="1" smtClean="0"/>
              <a:t>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6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2 public subnets</a:t>
            </a:r>
          </a:p>
          <a:p>
            <a:r>
              <a:rPr lang="en-US" dirty="0" smtClean="0"/>
              <a:t>Launch the public subnets in the different availability zones.</a:t>
            </a:r>
          </a:p>
          <a:p>
            <a:r>
              <a:rPr lang="en-US" dirty="0" smtClean="0"/>
              <a:t>Enable ipv4 address for public subnets</a:t>
            </a:r>
          </a:p>
          <a:p>
            <a:r>
              <a:rPr lang="en-US" dirty="0" smtClean="0"/>
              <a:t>Create 2 </a:t>
            </a:r>
            <a:r>
              <a:rPr lang="en-US" dirty="0" err="1" smtClean="0"/>
              <a:t>pvt.</a:t>
            </a:r>
            <a:r>
              <a:rPr lang="en-US" dirty="0" smtClean="0"/>
              <a:t> subnets in different availability zones.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9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2 public and private route tables for subnets</a:t>
            </a:r>
          </a:p>
          <a:p>
            <a:r>
              <a:rPr lang="en-US" dirty="0" smtClean="0"/>
              <a:t>Public route table should have internet-gateway connected.</a:t>
            </a:r>
          </a:p>
          <a:p>
            <a:r>
              <a:rPr lang="en-US" dirty="0" smtClean="0"/>
              <a:t>Private should store database info. So we shouldn’t attach any </a:t>
            </a:r>
            <a:r>
              <a:rPr lang="en-US" dirty="0" err="1" smtClean="0"/>
              <a:t>igw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51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– Route table </a:t>
            </a:r>
            <a:r>
              <a:rPr lang="en-US" dirty="0" err="1" smtClean="0"/>
              <a:t>Asso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route table should be attached to public subnet</a:t>
            </a:r>
          </a:p>
          <a:p>
            <a:r>
              <a:rPr lang="en-US" dirty="0" smtClean="0"/>
              <a:t>Private subnet should be attached to private subnet</a:t>
            </a:r>
          </a:p>
          <a:p>
            <a:r>
              <a:rPr lang="en-US" dirty="0" smtClean="0"/>
              <a:t>These attachments are should be done in </a:t>
            </a:r>
            <a:r>
              <a:rPr lang="en-US" dirty="0" err="1" smtClean="0"/>
              <a:t>terraform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instance with key pair and security groups</a:t>
            </a:r>
          </a:p>
          <a:p>
            <a:r>
              <a:rPr lang="en-US" dirty="0" smtClean="0"/>
              <a:t>Launch 2 instances to run the applications</a:t>
            </a:r>
          </a:p>
          <a:p>
            <a:r>
              <a:rPr lang="en-US" dirty="0" smtClean="0"/>
              <a:t>Attach the front end security group </a:t>
            </a:r>
          </a:p>
          <a:p>
            <a:r>
              <a:rPr lang="en-US" dirty="0" smtClean="0"/>
              <a:t>Instances should be launched in different availability zones for high availability.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for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security group in </a:t>
            </a:r>
            <a:r>
              <a:rPr lang="en-US" dirty="0" err="1" smtClean="0"/>
              <a:t>terraform</a:t>
            </a:r>
            <a:endParaRPr lang="en-US" dirty="0" smtClean="0"/>
          </a:p>
          <a:p>
            <a:r>
              <a:rPr lang="en-US" dirty="0" smtClean="0"/>
              <a:t>Give </a:t>
            </a:r>
            <a:r>
              <a:rPr lang="en-US" dirty="0" err="1" smtClean="0"/>
              <a:t>ssh</a:t>
            </a:r>
            <a:r>
              <a:rPr lang="en-US" dirty="0" smtClean="0"/>
              <a:t> and http permissions</a:t>
            </a:r>
          </a:p>
          <a:p>
            <a:r>
              <a:rPr lang="en-US" dirty="0" smtClean="0"/>
              <a:t>Open all the ports to fro outbound connection</a:t>
            </a:r>
          </a:p>
          <a:p>
            <a:r>
              <a:rPr lang="en-US" dirty="0" err="1" smtClean="0"/>
              <a:t>Attch</a:t>
            </a:r>
            <a:r>
              <a:rPr lang="en-US" dirty="0" smtClean="0"/>
              <a:t> the security groups to the instance to run the applications in front end.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2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 For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runs on port number 3306</a:t>
            </a:r>
          </a:p>
          <a:p>
            <a:r>
              <a:rPr lang="en-US" dirty="0" smtClean="0"/>
              <a:t>So we have </a:t>
            </a:r>
            <a:r>
              <a:rPr lang="en-US" dirty="0" err="1" smtClean="0"/>
              <a:t>tp</a:t>
            </a:r>
            <a:r>
              <a:rPr lang="en-US" dirty="0" smtClean="0"/>
              <a:t> create a </a:t>
            </a:r>
            <a:r>
              <a:rPr lang="en-US" dirty="0" err="1" smtClean="0"/>
              <a:t>securtiy</a:t>
            </a:r>
            <a:r>
              <a:rPr lang="en-US" dirty="0" smtClean="0"/>
              <a:t> group for database </a:t>
            </a:r>
          </a:p>
          <a:p>
            <a:r>
              <a:rPr lang="en-US" dirty="0" err="1" smtClean="0"/>
              <a:t>Databse</a:t>
            </a:r>
            <a:r>
              <a:rPr lang="en-US" dirty="0" smtClean="0"/>
              <a:t> should have minimum 2 subnets</a:t>
            </a:r>
          </a:p>
          <a:p>
            <a:r>
              <a:rPr lang="en-US" dirty="0" smtClean="0"/>
              <a:t>Open all for outbound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</TotalTime>
  <Words>413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Terraform</vt:lpstr>
      <vt:lpstr>VPC</vt:lpstr>
      <vt:lpstr>INTERNET GATEWAY</vt:lpstr>
      <vt:lpstr>SUBNETS</vt:lpstr>
      <vt:lpstr>Route Tables</vt:lpstr>
      <vt:lpstr>Subnet – Route table Asso.</vt:lpstr>
      <vt:lpstr>Instance</vt:lpstr>
      <vt:lpstr>Security group for front</vt:lpstr>
      <vt:lpstr>Security Group For DB</vt:lpstr>
      <vt:lpstr>Alb &amp; Tg</vt:lpstr>
      <vt:lpstr>RDS</vt:lpstr>
      <vt:lpstr>Output</vt:lpstr>
      <vt:lpstr>Userdata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Windows User</dc:creator>
  <cp:lastModifiedBy>Windows User</cp:lastModifiedBy>
  <cp:revision>7</cp:revision>
  <dcterms:created xsi:type="dcterms:W3CDTF">2023-05-08T17:40:46Z</dcterms:created>
  <dcterms:modified xsi:type="dcterms:W3CDTF">2023-05-09T07:33:44Z</dcterms:modified>
</cp:coreProperties>
</file>