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93"/>
    <a:srgbClr val="B51A24"/>
    <a:srgbClr val="F2970F"/>
    <a:srgbClr val="009FE3"/>
    <a:srgbClr val="FCB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sa Gutiérrez Barbero" userId="8a1d5eee-f395-4cff-ac32-6d183301e20e" providerId="ADAL" clId="{082BE448-F64B-824A-8219-7607B4CBBADF}"/>
  </pc:docChgLst>
  <pc:docChgLst>
    <pc:chgData name="Elsa Gutiérrez Barbero" userId="8a1d5eee-f395-4cff-ac32-6d183301e20e" providerId="ADAL" clId="{10C3C57B-D2EA-494C-809A-38C6A933CACE}"/>
  </pc:docChgLst>
  <pc:docChgLst>
    <pc:chgData name="Elsa Gutiérrez Barbero" userId="8a1d5eee-f395-4cff-ac32-6d183301e20e" providerId="ADAL" clId="{AD46799F-2302-4146-9F2A-6DC5E3D671D8}"/>
    <pc:docChg chg="custSel modMainMaster">
      <pc:chgData name="Elsa Gutiérrez Barbero" userId="8a1d5eee-f395-4cff-ac32-6d183301e20e" providerId="ADAL" clId="{AD46799F-2302-4146-9F2A-6DC5E3D671D8}" dt="2023-10-26T11:04:42.144" v="9" actId="207"/>
      <pc:docMkLst>
        <pc:docMk/>
      </pc:docMkLst>
      <pc:sldMasterChg chg="addSp delSp modSp">
        <pc:chgData name="Elsa Gutiérrez Barbero" userId="8a1d5eee-f395-4cff-ac32-6d183301e20e" providerId="ADAL" clId="{AD46799F-2302-4146-9F2A-6DC5E3D671D8}" dt="2023-10-26T11:04:42.144" v="9" actId="207"/>
        <pc:sldMasterMkLst>
          <pc:docMk/>
          <pc:sldMasterMk cId="337988103" sldId="2147483648"/>
        </pc:sldMasterMkLst>
        <pc:spChg chg="mod">
          <ac:chgData name="Elsa Gutiérrez Barbero" userId="8a1d5eee-f395-4cff-ac32-6d183301e20e" providerId="ADAL" clId="{AD46799F-2302-4146-9F2A-6DC5E3D671D8}" dt="2023-10-26T11:04:42.144" v="9" actId="207"/>
          <ac:spMkLst>
            <pc:docMk/>
            <pc:sldMasterMk cId="337988103" sldId="2147483648"/>
            <ac:spMk id="13" creationId="{1AD805E8-CB3F-414C-967E-2D2128D8976E}"/>
          </ac:spMkLst>
        </pc:spChg>
        <pc:picChg chg="del">
          <ac:chgData name="Elsa Gutiérrez Barbero" userId="8a1d5eee-f395-4cff-ac32-6d183301e20e" providerId="ADAL" clId="{AD46799F-2302-4146-9F2A-6DC5E3D671D8}" dt="2023-10-26T10:55:40.177" v="0" actId="478"/>
          <ac:picMkLst>
            <pc:docMk/>
            <pc:sldMasterMk cId="337988103" sldId="2147483648"/>
            <ac:picMk id="8" creationId="{BF5C2F61-6B52-4350-A91D-CC6B48FED1D7}"/>
          </ac:picMkLst>
        </pc:picChg>
        <pc:picChg chg="add mod">
          <ac:chgData name="Elsa Gutiérrez Barbero" userId="8a1d5eee-f395-4cff-ac32-6d183301e20e" providerId="ADAL" clId="{AD46799F-2302-4146-9F2A-6DC5E3D671D8}" dt="2023-10-26T11:03:41.750" v="6" actId="1076"/>
          <ac:picMkLst>
            <pc:docMk/>
            <pc:sldMasterMk cId="337988103" sldId="2147483648"/>
            <ac:picMk id="9" creationId="{2DA0172C-F76F-42B4-B193-F151E8D1DC68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1AF90-66AC-400A-85C9-BE0314638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2215343"/>
          </a:xfrm>
        </p:spPr>
        <p:txBody>
          <a:bodyPr anchor="ctr"/>
          <a:lstStyle>
            <a:lvl1pPr algn="ctr">
              <a:defRPr sz="4800">
                <a:solidFill>
                  <a:srgbClr val="004593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5F743-4BDC-4D74-8E39-9A6FC432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796"/>
            <a:ext cx="9144000" cy="1276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rgbClr val="FCB6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51109-71BC-4724-B0ED-D48CB35C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211F9-537E-4E78-A5C5-1CFB9F5F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CA1D7-E5E9-4979-9921-1ACA4C93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89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D68E-392B-4B95-901E-40304CCC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42A4BD-C57A-4CEF-994E-FDA1EEC8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07D39-F777-4671-B0B8-2D02E7DF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3D903-008B-41DA-9BA5-EA487F89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B7775-2B86-42F6-94FB-EB9D89B7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1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D7EEB7-4EF7-4B24-8E48-B3A465283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7BC835-795B-46C9-9D82-E760B45E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2094C-F492-44CF-B850-81DDFEE4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B9903-7D5B-403A-BAFB-3F2DCEB0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B4008-4A80-487F-883C-88BA656E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82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04C54-CF23-43A3-BD8B-4C9D5F7E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29E45-2C19-444F-987F-F7864B4C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7A419-C286-4E0B-B5E9-F2233EC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7C7BF-BFEC-4995-982E-E6CDFA41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74E6C-B80C-4568-9468-324CE39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520D-8C8E-4B0A-ABA5-331DCFA1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15DB3A-F6ED-47C6-A51B-064E1C63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39E04-C2F4-4327-BB5F-1C041F8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035AB-6B70-4091-A391-08AE0992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B5F70-D3F5-4CC6-8423-09F5A91B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41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84D5A-03F4-4FB7-B4E9-1CDD858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93137-6BA3-4A45-86D1-7C58FF2C3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AEA2C-7322-40B9-B8A2-E9FA80EF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1F0F37-7FC0-43AE-ADAE-EA019BA4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9C8C65-02F7-4CDF-B460-646AF8C2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420A32-4962-4732-BC93-80B41331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77176-ADEB-4F00-A8BB-E4722017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383228-1AA9-44A4-A144-EB281A21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4647D5-07C7-4120-A92C-C0B477A8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B0F194-9B90-46A2-9DF9-D0A6360EC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CFEBB4-FF75-47BC-B524-A26DF7AFA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B07E2-8F5D-4999-895E-56ABE738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D783DE-4FCE-4E7C-AD0C-AE537F96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E8E457-52F5-4A0E-A5EF-95B58B38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0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919BD-2CFB-43E0-A01E-A7AE1ACB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FC905-6ABB-431C-8C3F-62E197B0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C81290-B1E3-4A16-B4E8-BDCB2DE0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C32A46-FF64-4827-ADD3-DE5E70BE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94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B8DC5F-0C85-4691-8D6E-DEC3DAFE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E5CADC-81B0-4510-9D0C-894973C5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B828BE-773A-4C15-A1DA-2765449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0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784B5-7550-4D97-A11D-7999062C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5CFAE-ECD1-4E58-A968-4C546879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67DD62-A1BD-43A9-8A07-68D81BF63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83A5B-F4BE-4758-8188-663EB4EB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8F65D7-259B-43F3-A229-3D8CBF56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26A9C-4CDE-4009-A839-7DB40BB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77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A1871-08A4-43BD-BFAA-9798C7F7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AAF49B-D433-4FE2-BFDB-3B7DB318B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C94EB-F2CF-483C-9CE6-275512B6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EE6FA-4393-4973-95EE-EA52AF29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77C512-233B-43F0-8142-5AA71F4C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444C54-D43F-4187-B1D1-8F311B73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18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CEBA10-1793-4544-9249-42A9F4AC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903" y="365126"/>
            <a:ext cx="6591994" cy="79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FC456-7AE9-485F-BC3A-B4502D91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1229"/>
            <a:ext cx="10515600" cy="465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11EF7-0D01-4C26-9499-6C4B658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57914"/>
            <a:ext cx="2743200" cy="207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0029-C682-4AE7-B6FF-6BFF81D85533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A6DAD-F845-40D4-88CD-75BCBA68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57914"/>
            <a:ext cx="4114800" cy="207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E9CA1-4259-4107-BD0B-0FF8DA455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57914"/>
            <a:ext cx="2743200" cy="207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C599-DC09-4D52-B148-60E49EC934BF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45C04D-7F93-460F-9D28-6FB183B79D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3" y="306370"/>
            <a:ext cx="2177252" cy="749334"/>
          </a:xfrm>
          <a:prstGeom prst="rect">
            <a:avLst/>
          </a:prstGeom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1AD805E8-CB3F-414C-967E-2D2128D897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58947"/>
            <a:ext cx="12192000" cy="207152"/>
          </a:xfrm>
          <a:prstGeom prst="rect">
            <a:avLst/>
          </a:prstGeom>
          <a:gradFill flip="none" rotWithShape="1">
            <a:gsLst>
              <a:gs pos="0">
                <a:srgbClr val="004593"/>
              </a:gs>
              <a:gs pos="52000">
                <a:srgbClr val="B51A24"/>
              </a:gs>
              <a:gs pos="100000">
                <a:srgbClr val="F2970F"/>
              </a:gs>
            </a:gsLst>
            <a:lin ang="0" scaled="1"/>
            <a:tileRect/>
          </a:gradFill>
          <a:ln>
            <a:noFill/>
          </a:ln>
        </p:spPr>
        <p:txBody>
          <a:bodyPr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s-ES" altLang="es-ES" sz="2800" b="1" dirty="0">
              <a:solidFill>
                <a:srgbClr val="FFFFFF"/>
              </a:solidFill>
              <a:latin typeface="Futura-Normal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A0172C-F76F-42B4-B193-F151E8D1DC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27" y="414423"/>
            <a:ext cx="2406690" cy="6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2800" b="1" kern="1200" dirty="0" smtClean="0">
          <a:solidFill>
            <a:srgbClr val="004593"/>
          </a:solidFill>
          <a:latin typeface="Futura LT Pro Book (Título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518704-4C39-4DB8-B8DE-FD065E5E3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9555C5-F183-4C7B-84AF-CB6B322E6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3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5812B-38A7-4B37-926E-F77E1B6B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B43BD-2C5E-4111-A557-683F67F2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26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66C1F454ECB9418E5309973CF4D650" ma:contentTypeVersion="7" ma:contentTypeDescription="Crear nuevo documento." ma:contentTypeScope="" ma:versionID="e08d7b437f4a02c4807dfd7e19a9f0fb">
  <xsd:schema xmlns:xsd="http://www.w3.org/2001/XMLSchema" xmlns:xs="http://www.w3.org/2001/XMLSchema" xmlns:p="http://schemas.microsoft.com/office/2006/metadata/properties" xmlns:ns2="f7e4b131-ceec-49f9-90bd-3408e39c4e05" targetNamespace="http://schemas.microsoft.com/office/2006/metadata/properties" ma:root="true" ma:fieldsID="ab403c36797dd71a9c4036d2a85109c1" ns2:_="">
    <xsd:import namespace="f7e4b131-ceec-49f9-90bd-3408e39c4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4b131-ceec-49f9-90bd-3408e39c4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4A6686-867F-48BA-907A-C8D9BBC7DD8C}"/>
</file>

<file path=customXml/itemProps2.xml><?xml version="1.0" encoding="utf-8"?>
<ds:datastoreItem xmlns:ds="http://schemas.openxmlformats.org/officeDocument/2006/customXml" ds:itemID="{A932AC0F-D08B-4892-9F20-28E2FC5AADD7}"/>
</file>

<file path=customXml/itemProps3.xml><?xml version="1.0" encoding="utf-8"?>
<ds:datastoreItem xmlns:ds="http://schemas.openxmlformats.org/officeDocument/2006/customXml" ds:itemID="{72630287-BC07-4A5B-AB4A-964D107CFB2C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Futura LT Pro Book (Títulos)</vt:lpstr>
      <vt:lpstr>Futura-Normal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Elsa Gutiérrez Barbero</dc:creator>
  <cp:lastModifiedBy>Elsa Gutiérrez Barbero</cp:lastModifiedBy>
  <cp:revision>3</cp:revision>
  <dcterms:created xsi:type="dcterms:W3CDTF">2022-06-07T13:16:25Z</dcterms:created>
  <dcterms:modified xsi:type="dcterms:W3CDTF">2023-10-26T11:04:55Z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0x0101006066C1F454ECB9418E5309973CF4D650</vt:lpwstr>
  </property>
</Properties>
</file>