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6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4891D-7FF1-4FA1-8C1F-B85C7B3530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C96BF0-DD39-450C-A446-F8E50B33D8D7}">
      <dgm:prSet/>
      <dgm:spPr/>
      <dgm:t>
        <a:bodyPr/>
        <a:lstStyle/>
        <a:p>
          <a:pPr>
            <a:defRPr cap="all"/>
          </a:pPr>
          <a:r>
            <a:rPr lang="de-AT"/>
            <a:t>Definitions</a:t>
          </a:r>
          <a:endParaRPr lang="en-US"/>
        </a:p>
      </dgm:t>
    </dgm:pt>
    <dgm:pt modelId="{6747045B-2BD3-4E91-A8FD-6264ED2EDD90}" type="parTrans" cxnId="{742DFA6B-830A-4F07-912C-E72121ADFE43}">
      <dgm:prSet/>
      <dgm:spPr/>
      <dgm:t>
        <a:bodyPr/>
        <a:lstStyle/>
        <a:p>
          <a:endParaRPr lang="en-US"/>
        </a:p>
      </dgm:t>
    </dgm:pt>
    <dgm:pt modelId="{9F323181-97FD-4802-914E-6EE24550B53F}" type="sibTrans" cxnId="{742DFA6B-830A-4F07-912C-E72121ADFE43}">
      <dgm:prSet/>
      <dgm:spPr/>
      <dgm:t>
        <a:bodyPr/>
        <a:lstStyle/>
        <a:p>
          <a:endParaRPr lang="en-US"/>
        </a:p>
      </dgm:t>
    </dgm:pt>
    <dgm:pt modelId="{869C60AE-DE79-43C2-BE25-8C1B9820927C}">
      <dgm:prSet/>
      <dgm:spPr/>
      <dgm:t>
        <a:bodyPr/>
        <a:lstStyle/>
        <a:p>
          <a:pPr>
            <a:defRPr cap="all"/>
          </a:pPr>
          <a:r>
            <a:rPr lang="de-AT" dirty="0"/>
            <a:t>Motivation</a:t>
          </a:r>
          <a:endParaRPr lang="en-US" dirty="0"/>
        </a:p>
      </dgm:t>
    </dgm:pt>
    <dgm:pt modelId="{7192AF8E-1923-4C69-A083-6508CDD8086A}" type="parTrans" cxnId="{0334B29C-6EBC-4DBA-8429-735C35FA874C}">
      <dgm:prSet/>
      <dgm:spPr/>
      <dgm:t>
        <a:bodyPr/>
        <a:lstStyle/>
        <a:p>
          <a:endParaRPr lang="en-US"/>
        </a:p>
      </dgm:t>
    </dgm:pt>
    <dgm:pt modelId="{E56360F4-C882-423C-9E31-9641450DF014}" type="sibTrans" cxnId="{0334B29C-6EBC-4DBA-8429-735C35FA874C}">
      <dgm:prSet/>
      <dgm:spPr/>
      <dgm:t>
        <a:bodyPr/>
        <a:lstStyle/>
        <a:p>
          <a:endParaRPr lang="en-US"/>
        </a:p>
      </dgm:t>
    </dgm:pt>
    <dgm:pt modelId="{95892F49-08B2-4E18-AD27-B826BB58D78F}">
      <dgm:prSet/>
      <dgm:spPr/>
      <dgm:t>
        <a:bodyPr/>
        <a:lstStyle/>
        <a:p>
          <a:pPr>
            <a:defRPr cap="all"/>
          </a:pPr>
          <a:r>
            <a:rPr lang="de-AT" dirty="0" err="1"/>
            <a:t>Function</a:t>
          </a:r>
          <a:r>
            <a:rPr lang="de-AT" dirty="0"/>
            <a:t> Approximation</a:t>
          </a:r>
        </a:p>
        <a:p>
          <a:pPr>
            <a:defRPr cap="all"/>
          </a:pPr>
          <a:r>
            <a:rPr lang="de-AT" dirty="0"/>
            <a:t>(</a:t>
          </a:r>
          <a:r>
            <a:rPr lang="de-AT" dirty="0" err="1"/>
            <a:t>evenly</a:t>
          </a:r>
          <a:r>
            <a:rPr lang="de-AT" dirty="0"/>
            <a:t> </a:t>
          </a:r>
          <a:r>
            <a:rPr lang="de-AT" dirty="0" err="1"/>
            <a:t>Spaced</a:t>
          </a:r>
          <a:r>
            <a:rPr lang="de-AT" dirty="0"/>
            <a:t>)</a:t>
          </a:r>
          <a:endParaRPr lang="en-US" dirty="0"/>
        </a:p>
      </dgm:t>
    </dgm:pt>
    <dgm:pt modelId="{F5974CCB-7A1A-4B38-8FEB-2CA237895E0D}" type="parTrans" cxnId="{59BEA773-3823-4758-A974-D834EE3285F8}">
      <dgm:prSet/>
      <dgm:spPr/>
      <dgm:t>
        <a:bodyPr/>
        <a:lstStyle/>
        <a:p>
          <a:endParaRPr lang="en-US"/>
        </a:p>
      </dgm:t>
    </dgm:pt>
    <dgm:pt modelId="{1BFCD6B4-0140-4666-93DA-02CABA95FF33}" type="sibTrans" cxnId="{59BEA773-3823-4758-A974-D834EE3285F8}">
      <dgm:prSet/>
      <dgm:spPr/>
      <dgm:t>
        <a:bodyPr/>
        <a:lstStyle/>
        <a:p>
          <a:endParaRPr lang="en-US"/>
        </a:p>
      </dgm:t>
    </dgm:pt>
    <dgm:pt modelId="{13D25317-7A48-4766-9AB7-24AE5CBC377B}">
      <dgm:prSet/>
      <dgm:spPr/>
      <dgm:t>
        <a:bodyPr/>
        <a:lstStyle/>
        <a:p>
          <a:pPr>
            <a:defRPr cap="all"/>
          </a:pPr>
          <a:r>
            <a:rPr lang="de-AT" dirty="0"/>
            <a:t>General Approximation</a:t>
          </a:r>
        </a:p>
        <a:p>
          <a:pPr>
            <a:defRPr cap="all"/>
          </a:pPr>
          <a:r>
            <a:rPr lang="de-AT" dirty="0"/>
            <a:t>(Lagrange)</a:t>
          </a:r>
          <a:endParaRPr lang="en-US" dirty="0"/>
        </a:p>
      </dgm:t>
    </dgm:pt>
    <dgm:pt modelId="{4CB8C3FE-EB14-4838-9B16-61583E76A04F}" type="parTrans" cxnId="{D5191D2D-1AB3-4A58-B5B5-EFA2643038F9}">
      <dgm:prSet/>
      <dgm:spPr/>
      <dgm:t>
        <a:bodyPr/>
        <a:lstStyle/>
        <a:p>
          <a:endParaRPr lang="en-US"/>
        </a:p>
      </dgm:t>
    </dgm:pt>
    <dgm:pt modelId="{804E7188-ADFF-4D0B-95C8-7F19C078F38B}" type="sibTrans" cxnId="{D5191D2D-1AB3-4A58-B5B5-EFA2643038F9}">
      <dgm:prSet/>
      <dgm:spPr/>
      <dgm:t>
        <a:bodyPr/>
        <a:lstStyle/>
        <a:p>
          <a:endParaRPr lang="en-US"/>
        </a:p>
      </dgm:t>
    </dgm:pt>
    <dgm:pt modelId="{FA33D962-99B3-4ED1-85D7-756A75F1A56E}">
      <dgm:prSet/>
      <dgm:spPr/>
      <dgm:t>
        <a:bodyPr/>
        <a:lstStyle/>
        <a:p>
          <a:pPr>
            <a:defRPr cap="all"/>
          </a:pPr>
          <a:r>
            <a:rPr lang="de-AT" dirty="0"/>
            <a:t>Code Demo</a:t>
          </a:r>
          <a:endParaRPr lang="en-US" dirty="0"/>
        </a:p>
      </dgm:t>
    </dgm:pt>
    <dgm:pt modelId="{D16F98C3-E6C1-42E9-8138-5972F96A54DD}" type="parTrans" cxnId="{6A3B85A2-18A2-4F7C-B645-AA0291F8E954}">
      <dgm:prSet/>
      <dgm:spPr/>
      <dgm:t>
        <a:bodyPr/>
        <a:lstStyle/>
        <a:p>
          <a:endParaRPr lang="en-US"/>
        </a:p>
      </dgm:t>
    </dgm:pt>
    <dgm:pt modelId="{176BD99A-2852-4897-8782-2ECBB2A1693C}" type="sibTrans" cxnId="{6A3B85A2-18A2-4F7C-B645-AA0291F8E954}">
      <dgm:prSet/>
      <dgm:spPr/>
      <dgm:t>
        <a:bodyPr/>
        <a:lstStyle/>
        <a:p>
          <a:endParaRPr lang="en-US"/>
        </a:p>
      </dgm:t>
    </dgm:pt>
    <dgm:pt modelId="{371B2FC8-B93A-4DF0-968C-E656EABEA0FE}" type="pres">
      <dgm:prSet presAssocID="{04D4891D-7FF1-4FA1-8C1F-B85C7B353095}" presName="root" presStyleCnt="0">
        <dgm:presLayoutVars>
          <dgm:dir/>
          <dgm:resizeHandles val="exact"/>
        </dgm:presLayoutVars>
      </dgm:prSet>
      <dgm:spPr/>
    </dgm:pt>
    <dgm:pt modelId="{2677914F-53A4-472C-8C4B-A9F1B3A6DE62}" type="pres">
      <dgm:prSet presAssocID="{96C96BF0-DD39-450C-A446-F8E50B33D8D7}" presName="compNode" presStyleCnt="0"/>
      <dgm:spPr/>
    </dgm:pt>
    <dgm:pt modelId="{F8DD72B4-3BAF-4B4A-BC55-4E1454ADCB70}" type="pres">
      <dgm:prSet presAssocID="{96C96BF0-DD39-450C-A446-F8E50B33D8D7}" presName="iconBgRect" presStyleLbl="bgShp" presStyleIdx="0" presStyleCnt="5"/>
      <dgm:spPr/>
    </dgm:pt>
    <dgm:pt modelId="{6CB07B34-07A1-415E-AC6C-2C51F6C8E26E}" type="pres">
      <dgm:prSet presAssocID="{96C96BF0-DD39-450C-A446-F8E50B33D8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örterbuch"/>
        </a:ext>
      </dgm:extLst>
    </dgm:pt>
    <dgm:pt modelId="{14DE0507-436C-400D-A27F-5F7D28186179}" type="pres">
      <dgm:prSet presAssocID="{96C96BF0-DD39-450C-A446-F8E50B33D8D7}" presName="spaceRect" presStyleCnt="0"/>
      <dgm:spPr/>
    </dgm:pt>
    <dgm:pt modelId="{6A086E82-62CA-4CB6-A648-A08C271918CD}" type="pres">
      <dgm:prSet presAssocID="{96C96BF0-DD39-450C-A446-F8E50B33D8D7}" presName="textRect" presStyleLbl="revTx" presStyleIdx="0" presStyleCnt="5">
        <dgm:presLayoutVars>
          <dgm:chMax val="1"/>
          <dgm:chPref val="1"/>
        </dgm:presLayoutVars>
      </dgm:prSet>
      <dgm:spPr/>
    </dgm:pt>
    <dgm:pt modelId="{1BABBEA5-A2EB-473B-90CC-53C24D426AE7}" type="pres">
      <dgm:prSet presAssocID="{9F323181-97FD-4802-914E-6EE24550B53F}" presName="sibTrans" presStyleCnt="0"/>
      <dgm:spPr/>
    </dgm:pt>
    <dgm:pt modelId="{2FB04A97-6E43-43D5-AFAE-495CD4FBC75B}" type="pres">
      <dgm:prSet presAssocID="{869C60AE-DE79-43C2-BE25-8C1B9820927C}" presName="compNode" presStyleCnt="0"/>
      <dgm:spPr/>
    </dgm:pt>
    <dgm:pt modelId="{20616CBD-1B46-413D-A6C4-DEF126150C88}" type="pres">
      <dgm:prSet presAssocID="{869C60AE-DE79-43C2-BE25-8C1B9820927C}" presName="iconBgRect" presStyleLbl="bgShp" presStyleIdx="1" presStyleCnt="5"/>
      <dgm:spPr/>
    </dgm:pt>
    <dgm:pt modelId="{5EA90599-35A7-4F71-8207-FA58E4A37E99}" type="pres">
      <dgm:prSet presAssocID="{869C60AE-DE79-43C2-BE25-8C1B982092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 Gliederung"/>
        </a:ext>
      </dgm:extLst>
    </dgm:pt>
    <dgm:pt modelId="{60134A0E-5972-41F1-AB7B-617BB6AF115D}" type="pres">
      <dgm:prSet presAssocID="{869C60AE-DE79-43C2-BE25-8C1B9820927C}" presName="spaceRect" presStyleCnt="0"/>
      <dgm:spPr/>
    </dgm:pt>
    <dgm:pt modelId="{6770150C-D7FB-429B-9697-471756AC8A81}" type="pres">
      <dgm:prSet presAssocID="{869C60AE-DE79-43C2-BE25-8C1B9820927C}" presName="textRect" presStyleLbl="revTx" presStyleIdx="1" presStyleCnt="5">
        <dgm:presLayoutVars>
          <dgm:chMax val="1"/>
          <dgm:chPref val="1"/>
        </dgm:presLayoutVars>
      </dgm:prSet>
      <dgm:spPr/>
    </dgm:pt>
    <dgm:pt modelId="{510C1574-FCB8-4AF3-84BA-119266EBACCE}" type="pres">
      <dgm:prSet presAssocID="{E56360F4-C882-423C-9E31-9641450DF014}" presName="sibTrans" presStyleCnt="0"/>
      <dgm:spPr/>
    </dgm:pt>
    <dgm:pt modelId="{1098598F-3EE9-48EA-B834-17C064C31702}" type="pres">
      <dgm:prSet presAssocID="{95892F49-08B2-4E18-AD27-B826BB58D78F}" presName="compNode" presStyleCnt="0"/>
      <dgm:spPr/>
    </dgm:pt>
    <dgm:pt modelId="{A6638617-81BE-47DE-AD63-E9A0823616D3}" type="pres">
      <dgm:prSet presAssocID="{95892F49-08B2-4E18-AD27-B826BB58D78F}" presName="iconBgRect" presStyleLbl="bgShp" presStyleIdx="2" presStyleCnt="5"/>
      <dgm:spPr/>
    </dgm:pt>
    <dgm:pt modelId="{965D5B76-F225-45D3-848F-A25A4FDE7C67}" type="pres">
      <dgm:prSet presAssocID="{95892F49-08B2-4E18-AD27-B826BB58D78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able"/>
        </a:ext>
      </dgm:extLst>
    </dgm:pt>
    <dgm:pt modelId="{B21A0EA6-9C9B-4595-8766-0221B91B6BCB}" type="pres">
      <dgm:prSet presAssocID="{95892F49-08B2-4E18-AD27-B826BB58D78F}" presName="spaceRect" presStyleCnt="0"/>
      <dgm:spPr/>
    </dgm:pt>
    <dgm:pt modelId="{DFC278E6-DE94-4431-BEF3-3F2792EE4480}" type="pres">
      <dgm:prSet presAssocID="{95892F49-08B2-4E18-AD27-B826BB58D78F}" presName="textRect" presStyleLbl="revTx" presStyleIdx="2" presStyleCnt="5">
        <dgm:presLayoutVars>
          <dgm:chMax val="1"/>
          <dgm:chPref val="1"/>
        </dgm:presLayoutVars>
      </dgm:prSet>
      <dgm:spPr/>
    </dgm:pt>
    <dgm:pt modelId="{1E817371-FE7B-44BD-A0D6-B839505B7178}" type="pres">
      <dgm:prSet presAssocID="{1BFCD6B4-0140-4666-93DA-02CABA95FF33}" presName="sibTrans" presStyleCnt="0"/>
      <dgm:spPr/>
    </dgm:pt>
    <dgm:pt modelId="{FC486986-0A04-4327-9D1F-E2D90387EBFC}" type="pres">
      <dgm:prSet presAssocID="{13D25317-7A48-4766-9AB7-24AE5CBC377B}" presName="compNode" presStyleCnt="0"/>
      <dgm:spPr/>
    </dgm:pt>
    <dgm:pt modelId="{1EC9B5AE-6945-44D6-A66E-D62C4AF0118F}" type="pres">
      <dgm:prSet presAssocID="{13D25317-7A48-4766-9AB7-24AE5CBC377B}" presName="iconBgRect" presStyleLbl="bgShp" presStyleIdx="3" presStyleCnt="5"/>
      <dgm:spPr/>
    </dgm:pt>
    <dgm:pt modelId="{56212A49-FAFA-4E03-8AE5-C7AF1C1A3BF2}" type="pres">
      <dgm:prSet presAssocID="{13D25317-7A48-4766-9AB7-24AE5CBC3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bunden mit einfarbiger Füllung"/>
        </a:ext>
      </dgm:extLst>
    </dgm:pt>
    <dgm:pt modelId="{22202131-859B-4433-B143-6330878558AB}" type="pres">
      <dgm:prSet presAssocID="{13D25317-7A48-4766-9AB7-24AE5CBC377B}" presName="spaceRect" presStyleCnt="0"/>
      <dgm:spPr/>
    </dgm:pt>
    <dgm:pt modelId="{681F8D20-2B94-47F8-A055-2A9C19D2F846}" type="pres">
      <dgm:prSet presAssocID="{13D25317-7A48-4766-9AB7-24AE5CBC377B}" presName="textRect" presStyleLbl="revTx" presStyleIdx="3" presStyleCnt="5">
        <dgm:presLayoutVars>
          <dgm:chMax val="1"/>
          <dgm:chPref val="1"/>
        </dgm:presLayoutVars>
      </dgm:prSet>
      <dgm:spPr/>
    </dgm:pt>
    <dgm:pt modelId="{80A9F3E3-28EE-407C-8630-A36C6C80D353}" type="pres">
      <dgm:prSet presAssocID="{804E7188-ADFF-4D0B-95C8-7F19C078F38B}" presName="sibTrans" presStyleCnt="0"/>
      <dgm:spPr/>
    </dgm:pt>
    <dgm:pt modelId="{4AE20F15-3EAC-40BD-ABA1-33C9AC315D75}" type="pres">
      <dgm:prSet presAssocID="{FA33D962-99B3-4ED1-85D7-756A75F1A56E}" presName="compNode" presStyleCnt="0"/>
      <dgm:spPr/>
    </dgm:pt>
    <dgm:pt modelId="{97C3D7CE-F6A8-4C06-B9F8-4EA23D9A56BC}" type="pres">
      <dgm:prSet presAssocID="{FA33D962-99B3-4ED1-85D7-756A75F1A56E}" presName="iconBgRect" presStyleLbl="bgShp" presStyleIdx="4" presStyleCnt="5"/>
      <dgm:spPr/>
    </dgm:pt>
    <dgm:pt modelId="{053B807F-D39E-4EC6-A4C1-C95D28802ED2}" type="pres">
      <dgm:prSet presAssocID="{FA33D962-99B3-4ED1-85D7-756A75F1A5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 mit einfarbiger Füllung"/>
        </a:ext>
      </dgm:extLst>
    </dgm:pt>
    <dgm:pt modelId="{37E1EE20-B42F-4793-8707-523571E866CA}" type="pres">
      <dgm:prSet presAssocID="{FA33D962-99B3-4ED1-85D7-756A75F1A56E}" presName="spaceRect" presStyleCnt="0"/>
      <dgm:spPr/>
    </dgm:pt>
    <dgm:pt modelId="{218A692E-7571-46D9-93A4-510BD112399D}" type="pres">
      <dgm:prSet presAssocID="{FA33D962-99B3-4ED1-85D7-756A75F1A56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5D6520-688F-414F-B0A6-F6555A459A8E}" type="presOf" srcId="{869C60AE-DE79-43C2-BE25-8C1B9820927C}" destId="{6770150C-D7FB-429B-9697-471756AC8A81}" srcOrd="0" destOrd="0" presId="urn:microsoft.com/office/officeart/2018/5/layout/IconCircleLabelList"/>
    <dgm:cxn modelId="{25B3B425-2486-403D-BD85-2031E3B881BC}" type="presOf" srcId="{95892F49-08B2-4E18-AD27-B826BB58D78F}" destId="{DFC278E6-DE94-4431-BEF3-3F2792EE4480}" srcOrd="0" destOrd="0" presId="urn:microsoft.com/office/officeart/2018/5/layout/IconCircleLabelList"/>
    <dgm:cxn modelId="{A5F3EF27-7F99-49CC-8F36-6D6AB3D7F0CD}" type="presOf" srcId="{96C96BF0-DD39-450C-A446-F8E50B33D8D7}" destId="{6A086E82-62CA-4CB6-A648-A08C271918CD}" srcOrd="0" destOrd="0" presId="urn:microsoft.com/office/officeart/2018/5/layout/IconCircleLabelList"/>
    <dgm:cxn modelId="{D5191D2D-1AB3-4A58-B5B5-EFA2643038F9}" srcId="{04D4891D-7FF1-4FA1-8C1F-B85C7B353095}" destId="{13D25317-7A48-4766-9AB7-24AE5CBC377B}" srcOrd="3" destOrd="0" parTransId="{4CB8C3FE-EB14-4838-9B16-61583E76A04F}" sibTransId="{804E7188-ADFF-4D0B-95C8-7F19C078F38B}"/>
    <dgm:cxn modelId="{742DFA6B-830A-4F07-912C-E72121ADFE43}" srcId="{04D4891D-7FF1-4FA1-8C1F-B85C7B353095}" destId="{96C96BF0-DD39-450C-A446-F8E50B33D8D7}" srcOrd="0" destOrd="0" parTransId="{6747045B-2BD3-4E91-A8FD-6264ED2EDD90}" sibTransId="{9F323181-97FD-4802-914E-6EE24550B53F}"/>
    <dgm:cxn modelId="{59BEA773-3823-4758-A974-D834EE3285F8}" srcId="{04D4891D-7FF1-4FA1-8C1F-B85C7B353095}" destId="{95892F49-08B2-4E18-AD27-B826BB58D78F}" srcOrd="2" destOrd="0" parTransId="{F5974CCB-7A1A-4B38-8FEB-2CA237895E0D}" sibTransId="{1BFCD6B4-0140-4666-93DA-02CABA95FF33}"/>
    <dgm:cxn modelId="{2A7B1F7A-300D-4502-B683-11E08676ABF2}" type="presOf" srcId="{FA33D962-99B3-4ED1-85D7-756A75F1A56E}" destId="{218A692E-7571-46D9-93A4-510BD112399D}" srcOrd="0" destOrd="0" presId="urn:microsoft.com/office/officeart/2018/5/layout/IconCircleLabelList"/>
    <dgm:cxn modelId="{3456D98A-5690-4504-AC86-2844D05D06E2}" type="presOf" srcId="{13D25317-7A48-4766-9AB7-24AE5CBC377B}" destId="{681F8D20-2B94-47F8-A055-2A9C19D2F846}" srcOrd="0" destOrd="0" presId="urn:microsoft.com/office/officeart/2018/5/layout/IconCircleLabelList"/>
    <dgm:cxn modelId="{0334B29C-6EBC-4DBA-8429-735C35FA874C}" srcId="{04D4891D-7FF1-4FA1-8C1F-B85C7B353095}" destId="{869C60AE-DE79-43C2-BE25-8C1B9820927C}" srcOrd="1" destOrd="0" parTransId="{7192AF8E-1923-4C69-A083-6508CDD8086A}" sibTransId="{E56360F4-C882-423C-9E31-9641450DF014}"/>
    <dgm:cxn modelId="{6A3B85A2-18A2-4F7C-B645-AA0291F8E954}" srcId="{04D4891D-7FF1-4FA1-8C1F-B85C7B353095}" destId="{FA33D962-99B3-4ED1-85D7-756A75F1A56E}" srcOrd="4" destOrd="0" parTransId="{D16F98C3-E6C1-42E9-8138-5972F96A54DD}" sibTransId="{176BD99A-2852-4897-8782-2ECBB2A1693C}"/>
    <dgm:cxn modelId="{533495E6-9F76-46BA-B8EE-28A6576FBC67}" type="presOf" srcId="{04D4891D-7FF1-4FA1-8C1F-B85C7B353095}" destId="{371B2FC8-B93A-4DF0-968C-E656EABEA0FE}" srcOrd="0" destOrd="0" presId="urn:microsoft.com/office/officeart/2018/5/layout/IconCircleLabelList"/>
    <dgm:cxn modelId="{688E9C5C-FBEF-45C9-B2BA-6A05817E7753}" type="presParOf" srcId="{371B2FC8-B93A-4DF0-968C-E656EABEA0FE}" destId="{2677914F-53A4-472C-8C4B-A9F1B3A6DE62}" srcOrd="0" destOrd="0" presId="urn:microsoft.com/office/officeart/2018/5/layout/IconCircleLabelList"/>
    <dgm:cxn modelId="{2B17136A-E0E3-4344-A295-BE0FA4E6E238}" type="presParOf" srcId="{2677914F-53A4-472C-8C4B-A9F1B3A6DE62}" destId="{F8DD72B4-3BAF-4B4A-BC55-4E1454ADCB70}" srcOrd="0" destOrd="0" presId="urn:microsoft.com/office/officeart/2018/5/layout/IconCircleLabelList"/>
    <dgm:cxn modelId="{D38F9545-A954-4DED-A62F-4F0902EF0076}" type="presParOf" srcId="{2677914F-53A4-472C-8C4B-A9F1B3A6DE62}" destId="{6CB07B34-07A1-415E-AC6C-2C51F6C8E26E}" srcOrd="1" destOrd="0" presId="urn:microsoft.com/office/officeart/2018/5/layout/IconCircleLabelList"/>
    <dgm:cxn modelId="{23DFBF38-A4C3-4646-930D-9788A067AE06}" type="presParOf" srcId="{2677914F-53A4-472C-8C4B-A9F1B3A6DE62}" destId="{14DE0507-436C-400D-A27F-5F7D28186179}" srcOrd="2" destOrd="0" presId="urn:microsoft.com/office/officeart/2018/5/layout/IconCircleLabelList"/>
    <dgm:cxn modelId="{6B8305F5-CFEF-442E-A96D-29D971890BA0}" type="presParOf" srcId="{2677914F-53A4-472C-8C4B-A9F1B3A6DE62}" destId="{6A086E82-62CA-4CB6-A648-A08C271918CD}" srcOrd="3" destOrd="0" presId="urn:microsoft.com/office/officeart/2018/5/layout/IconCircleLabelList"/>
    <dgm:cxn modelId="{2C8B82DA-F1CC-45AB-9F9A-5A97F3905DD7}" type="presParOf" srcId="{371B2FC8-B93A-4DF0-968C-E656EABEA0FE}" destId="{1BABBEA5-A2EB-473B-90CC-53C24D426AE7}" srcOrd="1" destOrd="0" presId="urn:microsoft.com/office/officeart/2018/5/layout/IconCircleLabelList"/>
    <dgm:cxn modelId="{A05CCA85-3E0E-440F-BEEE-B470C355DF4C}" type="presParOf" srcId="{371B2FC8-B93A-4DF0-968C-E656EABEA0FE}" destId="{2FB04A97-6E43-43D5-AFAE-495CD4FBC75B}" srcOrd="2" destOrd="0" presId="urn:microsoft.com/office/officeart/2018/5/layout/IconCircleLabelList"/>
    <dgm:cxn modelId="{92F461A5-AEE3-4AC1-A800-F6FDAAA5C632}" type="presParOf" srcId="{2FB04A97-6E43-43D5-AFAE-495CD4FBC75B}" destId="{20616CBD-1B46-413D-A6C4-DEF126150C88}" srcOrd="0" destOrd="0" presId="urn:microsoft.com/office/officeart/2018/5/layout/IconCircleLabelList"/>
    <dgm:cxn modelId="{FA71D416-27C6-4ED9-B32B-DC4E5CFC4697}" type="presParOf" srcId="{2FB04A97-6E43-43D5-AFAE-495CD4FBC75B}" destId="{5EA90599-35A7-4F71-8207-FA58E4A37E99}" srcOrd="1" destOrd="0" presId="urn:microsoft.com/office/officeart/2018/5/layout/IconCircleLabelList"/>
    <dgm:cxn modelId="{E673F1E0-F827-4712-9DD6-D6E37CBC4C5B}" type="presParOf" srcId="{2FB04A97-6E43-43D5-AFAE-495CD4FBC75B}" destId="{60134A0E-5972-41F1-AB7B-617BB6AF115D}" srcOrd="2" destOrd="0" presId="urn:microsoft.com/office/officeart/2018/5/layout/IconCircleLabelList"/>
    <dgm:cxn modelId="{E4829DAA-310C-4471-8BA1-6B80F5A386F6}" type="presParOf" srcId="{2FB04A97-6E43-43D5-AFAE-495CD4FBC75B}" destId="{6770150C-D7FB-429B-9697-471756AC8A81}" srcOrd="3" destOrd="0" presId="urn:microsoft.com/office/officeart/2018/5/layout/IconCircleLabelList"/>
    <dgm:cxn modelId="{CD6191A2-07AC-4A6E-AE77-0FB2877CBB1A}" type="presParOf" srcId="{371B2FC8-B93A-4DF0-968C-E656EABEA0FE}" destId="{510C1574-FCB8-4AF3-84BA-119266EBACCE}" srcOrd="3" destOrd="0" presId="urn:microsoft.com/office/officeart/2018/5/layout/IconCircleLabelList"/>
    <dgm:cxn modelId="{D9F5C395-D5AB-4D17-8343-0376A5D0F1CA}" type="presParOf" srcId="{371B2FC8-B93A-4DF0-968C-E656EABEA0FE}" destId="{1098598F-3EE9-48EA-B834-17C064C31702}" srcOrd="4" destOrd="0" presId="urn:microsoft.com/office/officeart/2018/5/layout/IconCircleLabelList"/>
    <dgm:cxn modelId="{327E9CA1-F5BE-4775-894C-8B5176ABC076}" type="presParOf" srcId="{1098598F-3EE9-48EA-B834-17C064C31702}" destId="{A6638617-81BE-47DE-AD63-E9A0823616D3}" srcOrd="0" destOrd="0" presId="urn:microsoft.com/office/officeart/2018/5/layout/IconCircleLabelList"/>
    <dgm:cxn modelId="{489DAF08-39D1-4E9B-A78A-205279729E4C}" type="presParOf" srcId="{1098598F-3EE9-48EA-B834-17C064C31702}" destId="{965D5B76-F225-45D3-848F-A25A4FDE7C67}" srcOrd="1" destOrd="0" presId="urn:microsoft.com/office/officeart/2018/5/layout/IconCircleLabelList"/>
    <dgm:cxn modelId="{FAAB9B68-DED8-4C05-B49E-FD634CAFACE2}" type="presParOf" srcId="{1098598F-3EE9-48EA-B834-17C064C31702}" destId="{B21A0EA6-9C9B-4595-8766-0221B91B6BCB}" srcOrd="2" destOrd="0" presId="urn:microsoft.com/office/officeart/2018/5/layout/IconCircleLabelList"/>
    <dgm:cxn modelId="{F00FFCD1-4CDB-46BC-AB28-FEA3B78D44F5}" type="presParOf" srcId="{1098598F-3EE9-48EA-B834-17C064C31702}" destId="{DFC278E6-DE94-4431-BEF3-3F2792EE4480}" srcOrd="3" destOrd="0" presId="urn:microsoft.com/office/officeart/2018/5/layout/IconCircleLabelList"/>
    <dgm:cxn modelId="{DE5196C0-B564-4F64-8DA0-06A0AD54E918}" type="presParOf" srcId="{371B2FC8-B93A-4DF0-968C-E656EABEA0FE}" destId="{1E817371-FE7B-44BD-A0D6-B839505B7178}" srcOrd="5" destOrd="0" presId="urn:microsoft.com/office/officeart/2018/5/layout/IconCircleLabelList"/>
    <dgm:cxn modelId="{E470B156-7AFD-40FD-82DB-0C232550CD54}" type="presParOf" srcId="{371B2FC8-B93A-4DF0-968C-E656EABEA0FE}" destId="{FC486986-0A04-4327-9D1F-E2D90387EBFC}" srcOrd="6" destOrd="0" presId="urn:microsoft.com/office/officeart/2018/5/layout/IconCircleLabelList"/>
    <dgm:cxn modelId="{5BE36BDC-7C22-4E30-8833-95426E0EECF9}" type="presParOf" srcId="{FC486986-0A04-4327-9D1F-E2D90387EBFC}" destId="{1EC9B5AE-6945-44D6-A66E-D62C4AF0118F}" srcOrd="0" destOrd="0" presId="urn:microsoft.com/office/officeart/2018/5/layout/IconCircleLabelList"/>
    <dgm:cxn modelId="{DC60ACB1-B6A3-45CB-AE24-09CF6444D4CB}" type="presParOf" srcId="{FC486986-0A04-4327-9D1F-E2D90387EBFC}" destId="{56212A49-FAFA-4E03-8AE5-C7AF1C1A3BF2}" srcOrd="1" destOrd="0" presId="urn:microsoft.com/office/officeart/2018/5/layout/IconCircleLabelList"/>
    <dgm:cxn modelId="{BD6D416D-B9F9-4AFD-BEEC-087F947967EC}" type="presParOf" srcId="{FC486986-0A04-4327-9D1F-E2D90387EBFC}" destId="{22202131-859B-4433-B143-6330878558AB}" srcOrd="2" destOrd="0" presId="urn:microsoft.com/office/officeart/2018/5/layout/IconCircleLabelList"/>
    <dgm:cxn modelId="{A1C49D76-4D6E-4345-AB48-CDA32F938B48}" type="presParOf" srcId="{FC486986-0A04-4327-9D1F-E2D90387EBFC}" destId="{681F8D20-2B94-47F8-A055-2A9C19D2F846}" srcOrd="3" destOrd="0" presId="urn:microsoft.com/office/officeart/2018/5/layout/IconCircleLabelList"/>
    <dgm:cxn modelId="{63F268F9-DBEB-467A-A73C-4A9B0204AE83}" type="presParOf" srcId="{371B2FC8-B93A-4DF0-968C-E656EABEA0FE}" destId="{80A9F3E3-28EE-407C-8630-A36C6C80D353}" srcOrd="7" destOrd="0" presId="urn:microsoft.com/office/officeart/2018/5/layout/IconCircleLabelList"/>
    <dgm:cxn modelId="{249A89E8-9442-4C0C-BB15-9D3C69DADE94}" type="presParOf" srcId="{371B2FC8-B93A-4DF0-968C-E656EABEA0FE}" destId="{4AE20F15-3EAC-40BD-ABA1-33C9AC315D75}" srcOrd="8" destOrd="0" presId="urn:microsoft.com/office/officeart/2018/5/layout/IconCircleLabelList"/>
    <dgm:cxn modelId="{9316B019-1613-46A4-9C86-4C13416F9C93}" type="presParOf" srcId="{4AE20F15-3EAC-40BD-ABA1-33C9AC315D75}" destId="{97C3D7CE-F6A8-4C06-B9F8-4EA23D9A56BC}" srcOrd="0" destOrd="0" presId="urn:microsoft.com/office/officeart/2018/5/layout/IconCircleLabelList"/>
    <dgm:cxn modelId="{6D2C4980-891A-48B0-B4DD-F964E4F51346}" type="presParOf" srcId="{4AE20F15-3EAC-40BD-ABA1-33C9AC315D75}" destId="{053B807F-D39E-4EC6-A4C1-C95D28802ED2}" srcOrd="1" destOrd="0" presId="urn:microsoft.com/office/officeart/2018/5/layout/IconCircleLabelList"/>
    <dgm:cxn modelId="{7FF1A7DF-29F8-4EF3-9245-A70A6C66E116}" type="presParOf" srcId="{4AE20F15-3EAC-40BD-ABA1-33C9AC315D75}" destId="{37E1EE20-B42F-4793-8707-523571E866CA}" srcOrd="2" destOrd="0" presId="urn:microsoft.com/office/officeart/2018/5/layout/IconCircleLabelList"/>
    <dgm:cxn modelId="{A870ACBC-9EFA-4293-951F-69D1871854A2}" type="presParOf" srcId="{4AE20F15-3EAC-40BD-ABA1-33C9AC315D75}" destId="{218A692E-7571-46D9-93A4-510BD1123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CF318-EF9B-4E4C-B780-F678FD0BCF2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B4EB7A-ABFF-4D75-9D84-06F1F8C9C17A}">
      <dgm:prSet/>
      <dgm:spPr/>
      <dgm:t>
        <a:bodyPr/>
        <a:lstStyle/>
        <a:p>
          <a:r>
            <a:rPr lang="en-US" b="0" i="0"/>
            <a:t>Engineering design and analysis:</a:t>
          </a:r>
          <a:endParaRPr lang="en-US"/>
        </a:p>
      </dgm:t>
    </dgm:pt>
    <dgm:pt modelId="{966B28DB-B56F-467C-8F68-56EA95536BBC}" type="parTrans" cxnId="{C236B0E3-8F86-4A58-892D-CD5DB1B8C611}">
      <dgm:prSet/>
      <dgm:spPr/>
      <dgm:t>
        <a:bodyPr/>
        <a:lstStyle/>
        <a:p>
          <a:endParaRPr lang="en-US"/>
        </a:p>
      </dgm:t>
    </dgm:pt>
    <dgm:pt modelId="{B0B4F462-AB8D-43A5-9358-52EE916DC645}" type="sibTrans" cxnId="{C236B0E3-8F86-4A58-892D-CD5DB1B8C611}">
      <dgm:prSet/>
      <dgm:spPr/>
      <dgm:t>
        <a:bodyPr/>
        <a:lstStyle/>
        <a:p>
          <a:endParaRPr lang="en-US"/>
        </a:p>
      </dgm:t>
    </dgm:pt>
    <dgm:pt modelId="{2E425816-311F-42F7-859D-05417C32E50C}">
      <dgm:prSet/>
      <dgm:spPr/>
      <dgm:t>
        <a:bodyPr/>
        <a:lstStyle/>
        <a:p>
          <a:r>
            <a:rPr lang="en-US" b="0" i="0"/>
            <a:t>Modeling periodic signals in electrical, mechanical and acoustical systems</a:t>
          </a:r>
          <a:endParaRPr lang="en-US"/>
        </a:p>
      </dgm:t>
    </dgm:pt>
    <dgm:pt modelId="{02EEB429-BCF7-43A1-A016-C10F000E25CE}" type="parTrans" cxnId="{3F9BA52D-2212-4C70-994A-5F2F4C8C67E0}">
      <dgm:prSet/>
      <dgm:spPr/>
      <dgm:t>
        <a:bodyPr/>
        <a:lstStyle/>
        <a:p>
          <a:endParaRPr lang="en-US"/>
        </a:p>
      </dgm:t>
    </dgm:pt>
    <dgm:pt modelId="{4573F525-363D-41D6-B888-DDBCA99A2FDE}" type="sibTrans" cxnId="{3F9BA52D-2212-4C70-994A-5F2F4C8C67E0}">
      <dgm:prSet/>
      <dgm:spPr/>
      <dgm:t>
        <a:bodyPr/>
        <a:lstStyle/>
        <a:p>
          <a:endParaRPr lang="en-US"/>
        </a:p>
      </dgm:t>
    </dgm:pt>
    <dgm:pt modelId="{89C5B0DE-9E27-4C23-81AB-F772CD7EADEE}">
      <dgm:prSet/>
      <dgm:spPr/>
      <dgm:t>
        <a:bodyPr/>
        <a:lstStyle/>
        <a:p>
          <a:r>
            <a:rPr lang="en-US" b="0" i="0"/>
            <a:t>Analysis of vibrations, resonances and stability in structures and machines</a:t>
          </a:r>
          <a:endParaRPr lang="en-US"/>
        </a:p>
      </dgm:t>
    </dgm:pt>
    <dgm:pt modelId="{74401146-88CD-4803-9C8A-DF8AEBD0C533}" type="parTrans" cxnId="{1F6300F5-5238-442F-B51E-264D78D0A87E}">
      <dgm:prSet/>
      <dgm:spPr/>
      <dgm:t>
        <a:bodyPr/>
        <a:lstStyle/>
        <a:p>
          <a:endParaRPr lang="en-US"/>
        </a:p>
      </dgm:t>
    </dgm:pt>
    <dgm:pt modelId="{A1D63E18-4E0E-47FB-92C8-6FA67AAD015A}" type="sibTrans" cxnId="{1F6300F5-5238-442F-B51E-264D78D0A87E}">
      <dgm:prSet/>
      <dgm:spPr/>
      <dgm:t>
        <a:bodyPr/>
        <a:lstStyle/>
        <a:p>
          <a:endParaRPr lang="en-US"/>
        </a:p>
      </dgm:t>
    </dgm:pt>
    <dgm:pt modelId="{E6186989-52EE-45C0-BA5D-CBEB0358B848}">
      <dgm:prSet/>
      <dgm:spPr/>
      <dgm:t>
        <a:bodyPr/>
        <a:lstStyle/>
        <a:p>
          <a:r>
            <a:rPr lang="en-US" b="0" i="0"/>
            <a:t>Image and Signal Processing:</a:t>
          </a:r>
          <a:endParaRPr lang="en-US"/>
        </a:p>
      </dgm:t>
    </dgm:pt>
    <dgm:pt modelId="{42D31BDE-36EA-418F-8DA8-EF5FEF42868C}" type="parTrans" cxnId="{5BBCDDF9-6946-47D7-AB1D-5694E34B84E7}">
      <dgm:prSet/>
      <dgm:spPr/>
      <dgm:t>
        <a:bodyPr/>
        <a:lstStyle/>
        <a:p>
          <a:endParaRPr lang="en-US"/>
        </a:p>
      </dgm:t>
    </dgm:pt>
    <dgm:pt modelId="{3C49E685-B6E8-44FC-9BA3-02AB61924429}" type="sibTrans" cxnId="{5BBCDDF9-6946-47D7-AB1D-5694E34B84E7}">
      <dgm:prSet/>
      <dgm:spPr/>
      <dgm:t>
        <a:bodyPr/>
        <a:lstStyle/>
        <a:p>
          <a:endParaRPr lang="en-US"/>
        </a:p>
      </dgm:t>
    </dgm:pt>
    <dgm:pt modelId="{7C272ECB-A2A7-4A92-8DE0-18AA7F596C64}">
      <dgm:prSet/>
      <dgm:spPr/>
      <dgm:t>
        <a:bodyPr/>
        <a:lstStyle/>
        <a:p>
          <a:r>
            <a:rPr lang="en-US" b="0" i="0"/>
            <a:t>Compression of digital audio and video signals</a:t>
          </a:r>
          <a:endParaRPr lang="en-US"/>
        </a:p>
      </dgm:t>
    </dgm:pt>
    <dgm:pt modelId="{BCB44922-5367-40C4-BC86-57951B3FC127}" type="parTrans" cxnId="{19AAE7F5-804D-4664-94E9-4BFDADDFBFF5}">
      <dgm:prSet/>
      <dgm:spPr/>
      <dgm:t>
        <a:bodyPr/>
        <a:lstStyle/>
        <a:p>
          <a:endParaRPr lang="en-US"/>
        </a:p>
      </dgm:t>
    </dgm:pt>
    <dgm:pt modelId="{C1ACA37D-C7C4-42EF-9707-E8C2FC04212C}" type="sibTrans" cxnId="{19AAE7F5-804D-4664-94E9-4BFDADDFBFF5}">
      <dgm:prSet/>
      <dgm:spPr/>
      <dgm:t>
        <a:bodyPr/>
        <a:lstStyle/>
        <a:p>
          <a:endParaRPr lang="en-US"/>
        </a:p>
      </dgm:t>
    </dgm:pt>
    <dgm:pt modelId="{6430C14A-25FC-46E4-8403-FF82277260B4}">
      <dgm:prSet/>
      <dgm:spPr/>
      <dgm:t>
        <a:bodyPr/>
        <a:lstStyle/>
        <a:p>
          <a:r>
            <a:rPr lang="en-US" b="0" i="0"/>
            <a:t>Removing noise from images</a:t>
          </a:r>
          <a:endParaRPr lang="en-US"/>
        </a:p>
      </dgm:t>
    </dgm:pt>
    <dgm:pt modelId="{E2DB5CDD-8F89-4BBF-B1EA-52402A808375}" type="parTrans" cxnId="{2AF517FB-D639-4EB3-9813-7CB282608B66}">
      <dgm:prSet/>
      <dgm:spPr/>
      <dgm:t>
        <a:bodyPr/>
        <a:lstStyle/>
        <a:p>
          <a:endParaRPr lang="en-US"/>
        </a:p>
      </dgm:t>
    </dgm:pt>
    <dgm:pt modelId="{B5B54D72-AAD8-4B81-A9DC-16CDAA85AA09}" type="sibTrans" cxnId="{2AF517FB-D639-4EB3-9813-7CB282608B66}">
      <dgm:prSet/>
      <dgm:spPr/>
      <dgm:t>
        <a:bodyPr/>
        <a:lstStyle/>
        <a:p>
          <a:endParaRPr lang="en-US"/>
        </a:p>
      </dgm:t>
    </dgm:pt>
    <dgm:pt modelId="{FFAB2D34-F352-4804-9B3E-2BC79B59C184}">
      <dgm:prSet/>
      <dgm:spPr/>
      <dgm:t>
        <a:bodyPr/>
        <a:lstStyle/>
        <a:p>
          <a:r>
            <a:rPr lang="en-US" b="0" i="0"/>
            <a:t>Geographical Information Systems:</a:t>
          </a:r>
          <a:endParaRPr lang="en-US"/>
        </a:p>
      </dgm:t>
    </dgm:pt>
    <dgm:pt modelId="{25971597-91B8-4B9E-92B3-04F91C3035BF}" type="parTrans" cxnId="{7DAB45C0-6FEE-4C93-89E2-E1F2832CA7D8}">
      <dgm:prSet/>
      <dgm:spPr/>
      <dgm:t>
        <a:bodyPr/>
        <a:lstStyle/>
        <a:p>
          <a:endParaRPr lang="en-US"/>
        </a:p>
      </dgm:t>
    </dgm:pt>
    <dgm:pt modelId="{45791DDB-DFA3-46AB-B9CF-E944C717ACAF}" type="sibTrans" cxnId="{7DAB45C0-6FEE-4C93-89E2-E1F2832CA7D8}">
      <dgm:prSet/>
      <dgm:spPr/>
      <dgm:t>
        <a:bodyPr/>
        <a:lstStyle/>
        <a:p>
          <a:endParaRPr lang="en-US"/>
        </a:p>
      </dgm:t>
    </dgm:pt>
    <dgm:pt modelId="{56B43410-D007-484F-B45F-78A8C8EE3E9E}">
      <dgm:prSet/>
      <dgm:spPr/>
      <dgm:t>
        <a:bodyPr/>
        <a:lstStyle/>
        <a:p>
          <a:r>
            <a:rPr lang="en-US" b="0" i="0"/>
            <a:t>Interpolation of elevation data for digital terrain models</a:t>
          </a:r>
          <a:endParaRPr lang="en-US"/>
        </a:p>
      </dgm:t>
    </dgm:pt>
    <dgm:pt modelId="{79A396C1-26E5-4F30-AC62-EE761D6F33C2}" type="parTrans" cxnId="{CF37AE66-16CC-41B8-9978-9BFEA7859914}">
      <dgm:prSet/>
      <dgm:spPr/>
      <dgm:t>
        <a:bodyPr/>
        <a:lstStyle/>
        <a:p>
          <a:endParaRPr lang="en-US"/>
        </a:p>
      </dgm:t>
    </dgm:pt>
    <dgm:pt modelId="{9F6FD294-CD87-4FC6-B8A4-E3AA40BB20F6}" type="sibTrans" cxnId="{CF37AE66-16CC-41B8-9978-9BFEA7859914}">
      <dgm:prSet/>
      <dgm:spPr/>
      <dgm:t>
        <a:bodyPr/>
        <a:lstStyle/>
        <a:p>
          <a:endParaRPr lang="en-US"/>
        </a:p>
      </dgm:t>
    </dgm:pt>
    <dgm:pt modelId="{86BC5DD6-0C49-498E-BD19-1CA2F36CF1C7}">
      <dgm:prSet/>
      <dgm:spPr/>
      <dgm:t>
        <a:bodyPr/>
        <a:lstStyle/>
        <a:p>
          <a:r>
            <a:rPr lang="en-US" b="0" i="0"/>
            <a:t>Modelling ocean tides and wave patterns</a:t>
          </a:r>
          <a:endParaRPr lang="en-US"/>
        </a:p>
      </dgm:t>
    </dgm:pt>
    <dgm:pt modelId="{8FC10848-916E-4ED8-9A56-0E34DC3FE963}" type="parTrans" cxnId="{C40ED922-6D29-418D-8185-FE2507EB3648}">
      <dgm:prSet/>
      <dgm:spPr/>
      <dgm:t>
        <a:bodyPr/>
        <a:lstStyle/>
        <a:p>
          <a:endParaRPr lang="en-US"/>
        </a:p>
      </dgm:t>
    </dgm:pt>
    <dgm:pt modelId="{98B2A67C-D917-4992-B6CC-4B919571F239}" type="sibTrans" cxnId="{C40ED922-6D29-418D-8185-FE2507EB3648}">
      <dgm:prSet/>
      <dgm:spPr/>
      <dgm:t>
        <a:bodyPr/>
        <a:lstStyle/>
        <a:p>
          <a:endParaRPr lang="en-US"/>
        </a:p>
      </dgm:t>
    </dgm:pt>
    <dgm:pt modelId="{55A81881-DA72-412D-99F1-4360F0DC433E}">
      <dgm:prSet/>
      <dgm:spPr/>
      <dgm:t>
        <a:bodyPr/>
        <a:lstStyle/>
        <a:p>
          <a:r>
            <a:rPr lang="en-US" b="0" i="0"/>
            <a:t>Medical imaging and analysis:</a:t>
          </a:r>
          <a:endParaRPr lang="en-US"/>
        </a:p>
      </dgm:t>
    </dgm:pt>
    <dgm:pt modelId="{4DFB1981-3622-4BC7-B2F3-923EA7AE4E79}" type="parTrans" cxnId="{81BD4BD8-058D-4CC9-B872-FE4B0811E3BD}">
      <dgm:prSet/>
      <dgm:spPr/>
      <dgm:t>
        <a:bodyPr/>
        <a:lstStyle/>
        <a:p>
          <a:endParaRPr lang="en-US"/>
        </a:p>
      </dgm:t>
    </dgm:pt>
    <dgm:pt modelId="{A2B9C33F-714A-45DA-82E3-055630553E0A}" type="sibTrans" cxnId="{81BD4BD8-058D-4CC9-B872-FE4B0811E3BD}">
      <dgm:prSet/>
      <dgm:spPr/>
      <dgm:t>
        <a:bodyPr/>
        <a:lstStyle/>
        <a:p>
          <a:endParaRPr lang="en-US"/>
        </a:p>
      </dgm:t>
    </dgm:pt>
    <dgm:pt modelId="{324E72FA-DE78-4CD6-9330-B944DA40E916}">
      <dgm:prSet/>
      <dgm:spPr/>
      <dgm:t>
        <a:bodyPr/>
        <a:lstStyle/>
        <a:p>
          <a:r>
            <a:rPr lang="en-US" b="0" i="0"/>
            <a:t>Reconstruction of 2D and 3D images from tomographic scans</a:t>
          </a:r>
          <a:endParaRPr lang="en-US"/>
        </a:p>
      </dgm:t>
    </dgm:pt>
    <dgm:pt modelId="{DF37BC48-3635-4875-8C7A-57E5BBAF23AC}" type="parTrans" cxnId="{5A097F84-44C7-4FD2-9214-6285AB6B1938}">
      <dgm:prSet/>
      <dgm:spPr/>
      <dgm:t>
        <a:bodyPr/>
        <a:lstStyle/>
        <a:p>
          <a:endParaRPr lang="en-US"/>
        </a:p>
      </dgm:t>
    </dgm:pt>
    <dgm:pt modelId="{68B6A143-1D2E-4E6F-B592-047909F58821}" type="sibTrans" cxnId="{5A097F84-44C7-4FD2-9214-6285AB6B1938}">
      <dgm:prSet/>
      <dgm:spPr/>
      <dgm:t>
        <a:bodyPr/>
        <a:lstStyle/>
        <a:p>
          <a:endParaRPr lang="en-US"/>
        </a:p>
      </dgm:t>
    </dgm:pt>
    <dgm:pt modelId="{538246E0-A9BF-49B0-B4CC-E19DDA9949F4}">
      <dgm:prSet/>
      <dgm:spPr/>
      <dgm:t>
        <a:bodyPr/>
        <a:lstStyle/>
        <a:p>
          <a:r>
            <a:rPr lang="en-US" b="0" i="0"/>
            <a:t>Analysis of ECG and EEG signals</a:t>
          </a:r>
          <a:endParaRPr lang="en-US"/>
        </a:p>
      </dgm:t>
    </dgm:pt>
    <dgm:pt modelId="{49C8684C-28A6-4A3D-9E4E-D9A722454DBF}" type="parTrans" cxnId="{BDB7BCFB-A7C1-46CE-A524-160150260CB6}">
      <dgm:prSet/>
      <dgm:spPr/>
      <dgm:t>
        <a:bodyPr/>
        <a:lstStyle/>
        <a:p>
          <a:endParaRPr lang="en-US"/>
        </a:p>
      </dgm:t>
    </dgm:pt>
    <dgm:pt modelId="{BADCF1CF-5A6E-44DA-8373-43042A5668B5}" type="sibTrans" cxnId="{BDB7BCFB-A7C1-46CE-A524-160150260CB6}">
      <dgm:prSet/>
      <dgm:spPr/>
      <dgm:t>
        <a:bodyPr/>
        <a:lstStyle/>
        <a:p>
          <a:endParaRPr lang="en-US"/>
        </a:p>
      </dgm:t>
    </dgm:pt>
    <dgm:pt modelId="{B48F79F3-3A8D-4EA5-AA12-71416408CBD0}" type="pres">
      <dgm:prSet presAssocID="{BAACF318-EF9B-4E4C-B780-F678FD0BCF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F67647E-962D-4360-9658-792A6D322368}" type="pres">
      <dgm:prSet presAssocID="{4CB4EB7A-ABFF-4D75-9D84-06F1F8C9C17A}" presName="root" presStyleCnt="0"/>
      <dgm:spPr/>
    </dgm:pt>
    <dgm:pt modelId="{4FB508AF-969C-468F-A459-9270FCF24E36}" type="pres">
      <dgm:prSet presAssocID="{4CB4EB7A-ABFF-4D75-9D84-06F1F8C9C17A}" presName="rootComposite" presStyleCnt="0"/>
      <dgm:spPr/>
    </dgm:pt>
    <dgm:pt modelId="{A10E9F02-889E-4E8B-8CB4-BBA78052B20A}" type="pres">
      <dgm:prSet presAssocID="{4CB4EB7A-ABFF-4D75-9D84-06F1F8C9C17A}" presName="rootText" presStyleLbl="node1" presStyleIdx="0" presStyleCnt="4"/>
      <dgm:spPr/>
    </dgm:pt>
    <dgm:pt modelId="{5B8BDAE8-F426-4496-85E1-43720B812A75}" type="pres">
      <dgm:prSet presAssocID="{4CB4EB7A-ABFF-4D75-9D84-06F1F8C9C17A}" presName="rootConnector" presStyleLbl="node1" presStyleIdx="0" presStyleCnt="4"/>
      <dgm:spPr/>
    </dgm:pt>
    <dgm:pt modelId="{100733EE-571F-497F-B10B-41E0BC0877E5}" type="pres">
      <dgm:prSet presAssocID="{4CB4EB7A-ABFF-4D75-9D84-06F1F8C9C17A}" presName="childShape" presStyleCnt="0"/>
      <dgm:spPr/>
    </dgm:pt>
    <dgm:pt modelId="{E97A54AE-F594-45BD-96D4-7BFDAFFF1396}" type="pres">
      <dgm:prSet presAssocID="{02EEB429-BCF7-43A1-A016-C10F000E25CE}" presName="Name13" presStyleLbl="parChTrans1D2" presStyleIdx="0" presStyleCnt="8"/>
      <dgm:spPr/>
    </dgm:pt>
    <dgm:pt modelId="{2A5512F2-2FB3-47ED-97E6-4512B50D47AD}" type="pres">
      <dgm:prSet presAssocID="{2E425816-311F-42F7-859D-05417C32E50C}" presName="childText" presStyleLbl="bgAcc1" presStyleIdx="0" presStyleCnt="8">
        <dgm:presLayoutVars>
          <dgm:bulletEnabled val="1"/>
        </dgm:presLayoutVars>
      </dgm:prSet>
      <dgm:spPr/>
    </dgm:pt>
    <dgm:pt modelId="{C127A2E6-4659-49B5-8414-481B0E3331B2}" type="pres">
      <dgm:prSet presAssocID="{74401146-88CD-4803-9C8A-DF8AEBD0C533}" presName="Name13" presStyleLbl="parChTrans1D2" presStyleIdx="1" presStyleCnt="8"/>
      <dgm:spPr/>
    </dgm:pt>
    <dgm:pt modelId="{9A60D39D-D855-4640-B83E-46A1A310DB72}" type="pres">
      <dgm:prSet presAssocID="{89C5B0DE-9E27-4C23-81AB-F772CD7EADEE}" presName="childText" presStyleLbl="bgAcc1" presStyleIdx="1" presStyleCnt="8">
        <dgm:presLayoutVars>
          <dgm:bulletEnabled val="1"/>
        </dgm:presLayoutVars>
      </dgm:prSet>
      <dgm:spPr/>
    </dgm:pt>
    <dgm:pt modelId="{0C7775BE-2655-44CD-9112-82EAC0C1D8D2}" type="pres">
      <dgm:prSet presAssocID="{E6186989-52EE-45C0-BA5D-CBEB0358B848}" presName="root" presStyleCnt="0"/>
      <dgm:spPr/>
    </dgm:pt>
    <dgm:pt modelId="{F94175E3-B62B-4469-8E8A-97CED98D6982}" type="pres">
      <dgm:prSet presAssocID="{E6186989-52EE-45C0-BA5D-CBEB0358B848}" presName="rootComposite" presStyleCnt="0"/>
      <dgm:spPr/>
    </dgm:pt>
    <dgm:pt modelId="{A18427AD-7517-460E-8839-67B962FA51E4}" type="pres">
      <dgm:prSet presAssocID="{E6186989-52EE-45C0-BA5D-CBEB0358B848}" presName="rootText" presStyleLbl="node1" presStyleIdx="1" presStyleCnt="4"/>
      <dgm:spPr/>
    </dgm:pt>
    <dgm:pt modelId="{6A8EF06F-A9C9-45C5-B53C-D4618B5217AD}" type="pres">
      <dgm:prSet presAssocID="{E6186989-52EE-45C0-BA5D-CBEB0358B848}" presName="rootConnector" presStyleLbl="node1" presStyleIdx="1" presStyleCnt="4"/>
      <dgm:spPr/>
    </dgm:pt>
    <dgm:pt modelId="{68A9824C-B81F-4746-84A1-602035ACE27C}" type="pres">
      <dgm:prSet presAssocID="{E6186989-52EE-45C0-BA5D-CBEB0358B848}" presName="childShape" presStyleCnt="0"/>
      <dgm:spPr/>
    </dgm:pt>
    <dgm:pt modelId="{76E1015B-8C37-46BB-B425-CF3E31B9A64B}" type="pres">
      <dgm:prSet presAssocID="{BCB44922-5367-40C4-BC86-57951B3FC127}" presName="Name13" presStyleLbl="parChTrans1D2" presStyleIdx="2" presStyleCnt="8"/>
      <dgm:spPr/>
    </dgm:pt>
    <dgm:pt modelId="{FAF4E704-E52D-4F5C-91A1-0EE25C6CDA1C}" type="pres">
      <dgm:prSet presAssocID="{7C272ECB-A2A7-4A92-8DE0-18AA7F596C64}" presName="childText" presStyleLbl="bgAcc1" presStyleIdx="2" presStyleCnt="8">
        <dgm:presLayoutVars>
          <dgm:bulletEnabled val="1"/>
        </dgm:presLayoutVars>
      </dgm:prSet>
      <dgm:spPr/>
    </dgm:pt>
    <dgm:pt modelId="{203164A4-AA42-45D1-A3E4-A67F8599FA32}" type="pres">
      <dgm:prSet presAssocID="{E2DB5CDD-8F89-4BBF-B1EA-52402A808375}" presName="Name13" presStyleLbl="parChTrans1D2" presStyleIdx="3" presStyleCnt="8"/>
      <dgm:spPr/>
    </dgm:pt>
    <dgm:pt modelId="{5C233E81-26C5-4467-8E59-01CF5D7B4FD4}" type="pres">
      <dgm:prSet presAssocID="{6430C14A-25FC-46E4-8403-FF82277260B4}" presName="childText" presStyleLbl="bgAcc1" presStyleIdx="3" presStyleCnt="8">
        <dgm:presLayoutVars>
          <dgm:bulletEnabled val="1"/>
        </dgm:presLayoutVars>
      </dgm:prSet>
      <dgm:spPr/>
    </dgm:pt>
    <dgm:pt modelId="{5E5B6D9F-D9AD-4AFF-BABC-47275788352E}" type="pres">
      <dgm:prSet presAssocID="{FFAB2D34-F352-4804-9B3E-2BC79B59C184}" presName="root" presStyleCnt="0"/>
      <dgm:spPr/>
    </dgm:pt>
    <dgm:pt modelId="{40D15F0F-0052-4C1C-9B1E-2FD9FFDA1715}" type="pres">
      <dgm:prSet presAssocID="{FFAB2D34-F352-4804-9B3E-2BC79B59C184}" presName="rootComposite" presStyleCnt="0"/>
      <dgm:spPr/>
    </dgm:pt>
    <dgm:pt modelId="{814C2B69-0E53-4FCD-B97F-41070865EDA9}" type="pres">
      <dgm:prSet presAssocID="{FFAB2D34-F352-4804-9B3E-2BC79B59C184}" presName="rootText" presStyleLbl="node1" presStyleIdx="2" presStyleCnt="4"/>
      <dgm:spPr/>
    </dgm:pt>
    <dgm:pt modelId="{EEC1EF9F-4844-4201-9A79-C74E2ACD8756}" type="pres">
      <dgm:prSet presAssocID="{FFAB2D34-F352-4804-9B3E-2BC79B59C184}" presName="rootConnector" presStyleLbl="node1" presStyleIdx="2" presStyleCnt="4"/>
      <dgm:spPr/>
    </dgm:pt>
    <dgm:pt modelId="{7CE5C55A-AC8D-4C9F-ADEC-E3F8A7C4C644}" type="pres">
      <dgm:prSet presAssocID="{FFAB2D34-F352-4804-9B3E-2BC79B59C184}" presName="childShape" presStyleCnt="0"/>
      <dgm:spPr/>
    </dgm:pt>
    <dgm:pt modelId="{BBBD6AC7-852B-4314-B86A-7F14335F2D92}" type="pres">
      <dgm:prSet presAssocID="{79A396C1-26E5-4F30-AC62-EE761D6F33C2}" presName="Name13" presStyleLbl="parChTrans1D2" presStyleIdx="4" presStyleCnt="8"/>
      <dgm:spPr/>
    </dgm:pt>
    <dgm:pt modelId="{E3747B09-8177-493E-886C-36C762600FCF}" type="pres">
      <dgm:prSet presAssocID="{56B43410-D007-484F-B45F-78A8C8EE3E9E}" presName="childText" presStyleLbl="bgAcc1" presStyleIdx="4" presStyleCnt="8">
        <dgm:presLayoutVars>
          <dgm:bulletEnabled val="1"/>
        </dgm:presLayoutVars>
      </dgm:prSet>
      <dgm:spPr/>
    </dgm:pt>
    <dgm:pt modelId="{2685A151-4C76-46AD-A2D1-EE8D21E332A0}" type="pres">
      <dgm:prSet presAssocID="{8FC10848-916E-4ED8-9A56-0E34DC3FE963}" presName="Name13" presStyleLbl="parChTrans1D2" presStyleIdx="5" presStyleCnt="8"/>
      <dgm:spPr/>
    </dgm:pt>
    <dgm:pt modelId="{B9D99D98-C472-4B83-980A-8B43775070AF}" type="pres">
      <dgm:prSet presAssocID="{86BC5DD6-0C49-498E-BD19-1CA2F36CF1C7}" presName="childText" presStyleLbl="bgAcc1" presStyleIdx="5" presStyleCnt="8">
        <dgm:presLayoutVars>
          <dgm:bulletEnabled val="1"/>
        </dgm:presLayoutVars>
      </dgm:prSet>
      <dgm:spPr/>
    </dgm:pt>
    <dgm:pt modelId="{63783BB7-D891-47DC-81C3-36C76D7FD720}" type="pres">
      <dgm:prSet presAssocID="{55A81881-DA72-412D-99F1-4360F0DC433E}" presName="root" presStyleCnt="0"/>
      <dgm:spPr/>
    </dgm:pt>
    <dgm:pt modelId="{8442C964-20EA-42B9-B9A4-F650C644885F}" type="pres">
      <dgm:prSet presAssocID="{55A81881-DA72-412D-99F1-4360F0DC433E}" presName="rootComposite" presStyleCnt="0"/>
      <dgm:spPr/>
    </dgm:pt>
    <dgm:pt modelId="{B3178826-8402-4B54-90E7-79F756396AFF}" type="pres">
      <dgm:prSet presAssocID="{55A81881-DA72-412D-99F1-4360F0DC433E}" presName="rootText" presStyleLbl="node1" presStyleIdx="3" presStyleCnt="4"/>
      <dgm:spPr/>
    </dgm:pt>
    <dgm:pt modelId="{C2659679-A038-4176-B60B-CEA857BDEBE7}" type="pres">
      <dgm:prSet presAssocID="{55A81881-DA72-412D-99F1-4360F0DC433E}" presName="rootConnector" presStyleLbl="node1" presStyleIdx="3" presStyleCnt="4"/>
      <dgm:spPr/>
    </dgm:pt>
    <dgm:pt modelId="{CE08760F-6927-48C6-89AB-B4E104CAA993}" type="pres">
      <dgm:prSet presAssocID="{55A81881-DA72-412D-99F1-4360F0DC433E}" presName="childShape" presStyleCnt="0"/>
      <dgm:spPr/>
    </dgm:pt>
    <dgm:pt modelId="{1FBAC85D-58F1-4AC7-A12D-5830AC2424F9}" type="pres">
      <dgm:prSet presAssocID="{DF37BC48-3635-4875-8C7A-57E5BBAF23AC}" presName="Name13" presStyleLbl="parChTrans1D2" presStyleIdx="6" presStyleCnt="8"/>
      <dgm:spPr/>
    </dgm:pt>
    <dgm:pt modelId="{421941EB-CD9C-474A-AD7A-E1C4EEB4D41D}" type="pres">
      <dgm:prSet presAssocID="{324E72FA-DE78-4CD6-9330-B944DA40E916}" presName="childText" presStyleLbl="bgAcc1" presStyleIdx="6" presStyleCnt="8">
        <dgm:presLayoutVars>
          <dgm:bulletEnabled val="1"/>
        </dgm:presLayoutVars>
      </dgm:prSet>
      <dgm:spPr/>
    </dgm:pt>
    <dgm:pt modelId="{DBEFA963-C18E-4F61-B43C-AA4C89A4CA2A}" type="pres">
      <dgm:prSet presAssocID="{49C8684C-28A6-4A3D-9E4E-D9A722454DBF}" presName="Name13" presStyleLbl="parChTrans1D2" presStyleIdx="7" presStyleCnt="8"/>
      <dgm:spPr/>
    </dgm:pt>
    <dgm:pt modelId="{020EF1AD-F1B9-4D6F-B92A-B2ADB94CF06C}" type="pres">
      <dgm:prSet presAssocID="{538246E0-A9BF-49B0-B4CC-E19DDA9949F4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A86CF403-3313-4907-B70C-A79A7DE37BC5}" type="presOf" srcId="{538246E0-A9BF-49B0-B4CC-E19DDA9949F4}" destId="{020EF1AD-F1B9-4D6F-B92A-B2ADB94CF06C}" srcOrd="0" destOrd="0" presId="urn:microsoft.com/office/officeart/2005/8/layout/hierarchy3"/>
    <dgm:cxn modelId="{27B44C13-9F22-4C9B-9B1D-5E79836E09A3}" type="presOf" srcId="{E2DB5CDD-8F89-4BBF-B1EA-52402A808375}" destId="{203164A4-AA42-45D1-A3E4-A67F8599FA32}" srcOrd="0" destOrd="0" presId="urn:microsoft.com/office/officeart/2005/8/layout/hierarchy3"/>
    <dgm:cxn modelId="{7E878B22-C35F-4830-B5F1-ABC9812436C2}" type="presOf" srcId="{FFAB2D34-F352-4804-9B3E-2BC79B59C184}" destId="{814C2B69-0E53-4FCD-B97F-41070865EDA9}" srcOrd="0" destOrd="0" presId="urn:microsoft.com/office/officeart/2005/8/layout/hierarchy3"/>
    <dgm:cxn modelId="{C40ED922-6D29-418D-8185-FE2507EB3648}" srcId="{FFAB2D34-F352-4804-9B3E-2BC79B59C184}" destId="{86BC5DD6-0C49-498E-BD19-1CA2F36CF1C7}" srcOrd="1" destOrd="0" parTransId="{8FC10848-916E-4ED8-9A56-0E34DC3FE963}" sibTransId="{98B2A67C-D917-4992-B6CC-4B919571F239}"/>
    <dgm:cxn modelId="{367CCB24-3BE3-4202-B704-1D4524BE5636}" type="presOf" srcId="{E6186989-52EE-45C0-BA5D-CBEB0358B848}" destId="{6A8EF06F-A9C9-45C5-B53C-D4618B5217AD}" srcOrd="1" destOrd="0" presId="urn:microsoft.com/office/officeart/2005/8/layout/hierarchy3"/>
    <dgm:cxn modelId="{E5162325-E751-4AE2-A0FD-DDC8BA88D880}" type="presOf" srcId="{324E72FA-DE78-4CD6-9330-B944DA40E916}" destId="{421941EB-CD9C-474A-AD7A-E1C4EEB4D41D}" srcOrd="0" destOrd="0" presId="urn:microsoft.com/office/officeart/2005/8/layout/hierarchy3"/>
    <dgm:cxn modelId="{29F9FC25-B1DB-4B8D-941D-68F884EF24F1}" type="presOf" srcId="{BCB44922-5367-40C4-BC86-57951B3FC127}" destId="{76E1015B-8C37-46BB-B425-CF3E31B9A64B}" srcOrd="0" destOrd="0" presId="urn:microsoft.com/office/officeart/2005/8/layout/hierarchy3"/>
    <dgm:cxn modelId="{3F9BA52D-2212-4C70-994A-5F2F4C8C67E0}" srcId="{4CB4EB7A-ABFF-4D75-9D84-06F1F8C9C17A}" destId="{2E425816-311F-42F7-859D-05417C32E50C}" srcOrd="0" destOrd="0" parTransId="{02EEB429-BCF7-43A1-A016-C10F000E25CE}" sibTransId="{4573F525-363D-41D6-B888-DDBCA99A2FDE}"/>
    <dgm:cxn modelId="{E3E2BB33-346E-497F-8377-AC2FA29564B5}" type="presOf" srcId="{2E425816-311F-42F7-859D-05417C32E50C}" destId="{2A5512F2-2FB3-47ED-97E6-4512B50D47AD}" srcOrd="0" destOrd="0" presId="urn:microsoft.com/office/officeart/2005/8/layout/hierarchy3"/>
    <dgm:cxn modelId="{A3BF0C35-F562-4529-8D1D-0BA56C3D2F76}" type="presOf" srcId="{56B43410-D007-484F-B45F-78A8C8EE3E9E}" destId="{E3747B09-8177-493E-886C-36C762600FCF}" srcOrd="0" destOrd="0" presId="urn:microsoft.com/office/officeart/2005/8/layout/hierarchy3"/>
    <dgm:cxn modelId="{9AA6805C-6244-4827-A3C1-3D537C8B03B0}" type="presOf" srcId="{E6186989-52EE-45C0-BA5D-CBEB0358B848}" destId="{A18427AD-7517-460E-8839-67B962FA51E4}" srcOrd="0" destOrd="0" presId="urn:microsoft.com/office/officeart/2005/8/layout/hierarchy3"/>
    <dgm:cxn modelId="{19435E63-1CF0-4817-BFC0-3B852A84695A}" type="presOf" srcId="{89C5B0DE-9E27-4C23-81AB-F772CD7EADEE}" destId="{9A60D39D-D855-4640-B83E-46A1A310DB72}" srcOrd="0" destOrd="0" presId="urn:microsoft.com/office/officeart/2005/8/layout/hierarchy3"/>
    <dgm:cxn modelId="{CF37AE66-16CC-41B8-9978-9BFEA7859914}" srcId="{FFAB2D34-F352-4804-9B3E-2BC79B59C184}" destId="{56B43410-D007-484F-B45F-78A8C8EE3E9E}" srcOrd="0" destOrd="0" parTransId="{79A396C1-26E5-4F30-AC62-EE761D6F33C2}" sibTransId="{9F6FD294-CD87-4FC6-B8A4-E3AA40BB20F6}"/>
    <dgm:cxn modelId="{27FE1247-CA80-4537-9054-CEE1A8332468}" type="presOf" srcId="{49C8684C-28A6-4A3D-9E4E-D9A722454DBF}" destId="{DBEFA963-C18E-4F61-B43C-AA4C89A4CA2A}" srcOrd="0" destOrd="0" presId="urn:microsoft.com/office/officeart/2005/8/layout/hierarchy3"/>
    <dgm:cxn modelId="{67808082-3550-41F4-9A94-A825E4FC540C}" type="presOf" srcId="{BAACF318-EF9B-4E4C-B780-F678FD0BCF2B}" destId="{B48F79F3-3A8D-4EA5-AA12-71416408CBD0}" srcOrd="0" destOrd="0" presId="urn:microsoft.com/office/officeart/2005/8/layout/hierarchy3"/>
    <dgm:cxn modelId="{E57A1784-1A30-4959-A197-D00DBD080162}" type="presOf" srcId="{86BC5DD6-0C49-498E-BD19-1CA2F36CF1C7}" destId="{B9D99D98-C472-4B83-980A-8B43775070AF}" srcOrd="0" destOrd="0" presId="urn:microsoft.com/office/officeart/2005/8/layout/hierarchy3"/>
    <dgm:cxn modelId="{5A097F84-44C7-4FD2-9214-6285AB6B1938}" srcId="{55A81881-DA72-412D-99F1-4360F0DC433E}" destId="{324E72FA-DE78-4CD6-9330-B944DA40E916}" srcOrd="0" destOrd="0" parTransId="{DF37BC48-3635-4875-8C7A-57E5BBAF23AC}" sibTransId="{68B6A143-1D2E-4E6F-B592-047909F58821}"/>
    <dgm:cxn modelId="{39838D84-10B9-40FF-B6B4-C4669DD8395E}" type="presOf" srcId="{4CB4EB7A-ABFF-4D75-9D84-06F1F8C9C17A}" destId="{A10E9F02-889E-4E8B-8CB4-BBA78052B20A}" srcOrd="0" destOrd="0" presId="urn:microsoft.com/office/officeart/2005/8/layout/hierarchy3"/>
    <dgm:cxn modelId="{F5C99A8A-8996-4FA4-8A91-376123A8F4C5}" type="presOf" srcId="{74401146-88CD-4803-9C8A-DF8AEBD0C533}" destId="{C127A2E6-4659-49B5-8414-481B0E3331B2}" srcOrd="0" destOrd="0" presId="urn:microsoft.com/office/officeart/2005/8/layout/hierarchy3"/>
    <dgm:cxn modelId="{8CDEF19F-4D7C-40B1-AF4B-4A14A18F677C}" type="presOf" srcId="{6430C14A-25FC-46E4-8403-FF82277260B4}" destId="{5C233E81-26C5-4467-8E59-01CF5D7B4FD4}" srcOrd="0" destOrd="0" presId="urn:microsoft.com/office/officeart/2005/8/layout/hierarchy3"/>
    <dgm:cxn modelId="{9CA6AEA2-3145-4B85-A539-75139A8872BA}" type="presOf" srcId="{8FC10848-916E-4ED8-9A56-0E34DC3FE963}" destId="{2685A151-4C76-46AD-A2D1-EE8D21E332A0}" srcOrd="0" destOrd="0" presId="urn:microsoft.com/office/officeart/2005/8/layout/hierarchy3"/>
    <dgm:cxn modelId="{D8C7D3A8-A75B-4AD7-8307-D7D947B3A634}" type="presOf" srcId="{79A396C1-26E5-4F30-AC62-EE761D6F33C2}" destId="{BBBD6AC7-852B-4314-B86A-7F14335F2D92}" srcOrd="0" destOrd="0" presId="urn:microsoft.com/office/officeart/2005/8/layout/hierarchy3"/>
    <dgm:cxn modelId="{D69373BA-76F3-4C72-AA5B-AA74B9E948CA}" type="presOf" srcId="{55A81881-DA72-412D-99F1-4360F0DC433E}" destId="{B3178826-8402-4B54-90E7-79F756396AFF}" srcOrd="0" destOrd="0" presId="urn:microsoft.com/office/officeart/2005/8/layout/hierarchy3"/>
    <dgm:cxn modelId="{7DAB45C0-6FEE-4C93-89E2-E1F2832CA7D8}" srcId="{BAACF318-EF9B-4E4C-B780-F678FD0BCF2B}" destId="{FFAB2D34-F352-4804-9B3E-2BC79B59C184}" srcOrd="2" destOrd="0" parTransId="{25971597-91B8-4B9E-92B3-04F91C3035BF}" sibTransId="{45791DDB-DFA3-46AB-B9CF-E944C717ACAF}"/>
    <dgm:cxn modelId="{2C7F97C1-AD3D-4C27-9F65-76A842CF1AFF}" type="presOf" srcId="{DF37BC48-3635-4875-8C7A-57E5BBAF23AC}" destId="{1FBAC85D-58F1-4AC7-A12D-5830AC2424F9}" srcOrd="0" destOrd="0" presId="urn:microsoft.com/office/officeart/2005/8/layout/hierarchy3"/>
    <dgm:cxn modelId="{6133A5C3-AB0F-4A52-89EE-0F1A240A54F1}" type="presOf" srcId="{7C272ECB-A2A7-4A92-8DE0-18AA7F596C64}" destId="{FAF4E704-E52D-4F5C-91A1-0EE25C6CDA1C}" srcOrd="0" destOrd="0" presId="urn:microsoft.com/office/officeart/2005/8/layout/hierarchy3"/>
    <dgm:cxn modelId="{81BD4BD8-058D-4CC9-B872-FE4B0811E3BD}" srcId="{BAACF318-EF9B-4E4C-B780-F678FD0BCF2B}" destId="{55A81881-DA72-412D-99F1-4360F0DC433E}" srcOrd="3" destOrd="0" parTransId="{4DFB1981-3622-4BC7-B2F3-923EA7AE4E79}" sibTransId="{A2B9C33F-714A-45DA-82E3-055630553E0A}"/>
    <dgm:cxn modelId="{57D6A4DA-ACF8-4BF7-92EA-8D4993F2622F}" type="presOf" srcId="{02EEB429-BCF7-43A1-A016-C10F000E25CE}" destId="{E97A54AE-F594-45BD-96D4-7BFDAFFF1396}" srcOrd="0" destOrd="0" presId="urn:microsoft.com/office/officeart/2005/8/layout/hierarchy3"/>
    <dgm:cxn modelId="{8CF0B7DE-9C94-420C-966B-88EDA187C8D7}" type="presOf" srcId="{FFAB2D34-F352-4804-9B3E-2BC79B59C184}" destId="{EEC1EF9F-4844-4201-9A79-C74E2ACD8756}" srcOrd="1" destOrd="0" presId="urn:microsoft.com/office/officeart/2005/8/layout/hierarchy3"/>
    <dgm:cxn modelId="{C236B0E3-8F86-4A58-892D-CD5DB1B8C611}" srcId="{BAACF318-EF9B-4E4C-B780-F678FD0BCF2B}" destId="{4CB4EB7A-ABFF-4D75-9D84-06F1F8C9C17A}" srcOrd="0" destOrd="0" parTransId="{966B28DB-B56F-467C-8F68-56EA95536BBC}" sibTransId="{B0B4F462-AB8D-43A5-9358-52EE916DC645}"/>
    <dgm:cxn modelId="{0F5EC9EF-560C-4B50-B985-2A0130D1FD56}" type="presOf" srcId="{4CB4EB7A-ABFF-4D75-9D84-06F1F8C9C17A}" destId="{5B8BDAE8-F426-4496-85E1-43720B812A75}" srcOrd="1" destOrd="0" presId="urn:microsoft.com/office/officeart/2005/8/layout/hierarchy3"/>
    <dgm:cxn modelId="{1F6300F5-5238-442F-B51E-264D78D0A87E}" srcId="{4CB4EB7A-ABFF-4D75-9D84-06F1F8C9C17A}" destId="{89C5B0DE-9E27-4C23-81AB-F772CD7EADEE}" srcOrd="1" destOrd="0" parTransId="{74401146-88CD-4803-9C8A-DF8AEBD0C533}" sibTransId="{A1D63E18-4E0E-47FB-92C8-6FA67AAD015A}"/>
    <dgm:cxn modelId="{19AAE7F5-804D-4664-94E9-4BFDADDFBFF5}" srcId="{E6186989-52EE-45C0-BA5D-CBEB0358B848}" destId="{7C272ECB-A2A7-4A92-8DE0-18AA7F596C64}" srcOrd="0" destOrd="0" parTransId="{BCB44922-5367-40C4-BC86-57951B3FC127}" sibTransId="{C1ACA37D-C7C4-42EF-9707-E8C2FC04212C}"/>
    <dgm:cxn modelId="{5BBCDDF9-6946-47D7-AB1D-5694E34B84E7}" srcId="{BAACF318-EF9B-4E4C-B780-F678FD0BCF2B}" destId="{E6186989-52EE-45C0-BA5D-CBEB0358B848}" srcOrd="1" destOrd="0" parTransId="{42D31BDE-36EA-418F-8DA8-EF5FEF42868C}" sibTransId="{3C49E685-B6E8-44FC-9BA3-02AB61924429}"/>
    <dgm:cxn modelId="{2AF517FB-D639-4EB3-9813-7CB282608B66}" srcId="{E6186989-52EE-45C0-BA5D-CBEB0358B848}" destId="{6430C14A-25FC-46E4-8403-FF82277260B4}" srcOrd="1" destOrd="0" parTransId="{E2DB5CDD-8F89-4BBF-B1EA-52402A808375}" sibTransId="{B5B54D72-AAD8-4B81-A9DC-16CDAA85AA09}"/>
    <dgm:cxn modelId="{BDB7BCFB-A7C1-46CE-A524-160150260CB6}" srcId="{55A81881-DA72-412D-99F1-4360F0DC433E}" destId="{538246E0-A9BF-49B0-B4CC-E19DDA9949F4}" srcOrd="1" destOrd="0" parTransId="{49C8684C-28A6-4A3D-9E4E-D9A722454DBF}" sibTransId="{BADCF1CF-5A6E-44DA-8373-43042A5668B5}"/>
    <dgm:cxn modelId="{D24CE4FC-C1A0-45EA-96D7-2BCFD63A9859}" type="presOf" srcId="{55A81881-DA72-412D-99F1-4360F0DC433E}" destId="{C2659679-A038-4176-B60B-CEA857BDEBE7}" srcOrd="1" destOrd="0" presId="urn:microsoft.com/office/officeart/2005/8/layout/hierarchy3"/>
    <dgm:cxn modelId="{0E11D981-D458-436D-A3C4-1A53EA48C1DB}" type="presParOf" srcId="{B48F79F3-3A8D-4EA5-AA12-71416408CBD0}" destId="{6F67647E-962D-4360-9658-792A6D322368}" srcOrd="0" destOrd="0" presId="urn:microsoft.com/office/officeart/2005/8/layout/hierarchy3"/>
    <dgm:cxn modelId="{B05195D6-B420-461C-9147-B516664DC06B}" type="presParOf" srcId="{6F67647E-962D-4360-9658-792A6D322368}" destId="{4FB508AF-969C-468F-A459-9270FCF24E36}" srcOrd="0" destOrd="0" presId="urn:microsoft.com/office/officeart/2005/8/layout/hierarchy3"/>
    <dgm:cxn modelId="{B4F9FDD9-8EA7-4CBA-A2F5-6EEB014EEA7B}" type="presParOf" srcId="{4FB508AF-969C-468F-A459-9270FCF24E36}" destId="{A10E9F02-889E-4E8B-8CB4-BBA78052B20A}" srcOrd="0" destOrd="0" presId="urn:microsoft.com/office/officeart/2005/8/layout/hierarchy3"/>
    <dgm:cxn modelId="{B31A8367-4709-4F5E-9BB9-7B2374A3EE03}" type="presParOf" srcId="{4FB508AF-969C-468F-A459-9270FCF24E36}" destId="{5B8BDAE8-F426-4496-85E1-43720B812A75}" srcOrd="1" destOrd="0" presId="urn:microsoft.com/office/officeart/2005/8/layout/hierarchy3"/>
    <dgm:cxn modelId="{D7AB46AD-6894-4C83-88CE-15D5A59012A7}" type="presParOf" srcId="{6F67647E-962D-4360-9658-792A6D322368}" destId="{100733EE-571F-497F-B10B-41E0BC0877E5}" srcOrd="1" destOrd="0" presId="urn:microsoft.com/office/officeart/2005/8/layout/hierarchy3"/>
    <dgm:cxn modelId="{7E386AB3-86FC-4AF3-B059-657E856618BA}" type="presParOf" srcId="{100733EE-571F-497F-B10B-41E0BC0877E5}" destId="{E97A54AE-F594-45BD-96D4-7BFDAFFF1396}" srcOrd="0" destOrd="0" presId="urn:microsoft.com/office/officeart/2005/8/layout/hierarchy3"/>
    <dgm:cxn modelId="{4912F295-549F-47BF-BD27-559757CE6BB6}" type="presParOf" srcId="{100733EE-571F-497F-B10B-41E0BC0877E5}" destId="{2A5512F2-2FB3-47ED-97E6-4512B50D47AD}" srcOrd="1" destOrd="0" presId="urn:microsoft.com/office/officeart/2005/8/layout/hierarchy3"/>
    <dgm:cxn modelId="{73E982CE-36EB-46B4-B414-2833C16F3509}" type="presParOf" srcId="{100733EE-571F-497F-B10B-41E0BC0877E5}" destId="{C127A2E6-4659-49B5-8414-481B0E3331B2}" srcOrd="2" destOrd="0" presId="urn:microsoft.com/office/officeart/2005/8/layout/hierarchy3"/>
    <dgm:cxn modelId="{071121BA-75A0-471C-8C1B-00A95C1FDE44}" type="presParOf" srcId="{100733EE-571F-497F-B10B-41E0BC0877E5}" destId="{9A60D39D-D855-4640-B83E-46A1A310DB72}" srcOrd="3" destOrd="0" presId="urn:microsoft.com/office/officeart/2005/8/layout/hierarchy3"/>
    <dgm:cxn modelId="{79F3126F-5122-4449-8172-E21BF1F2FE2A}" type="presParOf" srcId="{B48F79F3-3A8D-4EA5-AA12-71416408CBD0}" destId="{0C7775BE-2655-44CD-9112-82EAC0C1D8D2}" srcOrd="1" destOrd="0" presId="urn:microsoft.com/office/officeart/2005/8/layout/hierarchy3"/>
    <dgm:cxn modelId="{0FB071FB-BF53-4DED-AA80-214EF931C9DD}" type="presParOf" srcId="{0C7775BE-2655-44CD-9112-82EAC0C1D8D2}" destId="{F94175E3-B62B-4469-8E8A-97CED98D6982}" srcOrd="0" destOrd="0" presId="urn:microsoft.com/office/officeart/2005/8/layout/hierarchy3"/>
    <dgm:cxn modelId="{03EFFE48-73F9-4ECD-8065-ACBB3BD99696}" type="presParOf" srcId="{F94175E3-B62B-4469-8E8A-97CED98D6982}" destId="{A18427AD-7517-460E-8839-67B962FA51E4}" srcOrd="0" destOrd="0" presId="urn:microsoft.com/office/officeart/2005/8/layout/hierarchy3"/>
    <dgm:cxn modelId="{16BDB2EA-300D-4689-9E39-3A2B35101C05}" type="presParOf" srcId="{F94175E3-B62B-4469-8E8A-97CED98D6982}" destId="{6A8EF06F-A9C9-45C5-B53C-D4618B5217AD}" srcOrd="1" destOrd="0" presId="urn:microsoft.com/office/officeart/2005/8/layout/hierarchy3"/>
    <dgm:cxn modelId="{F8D337DE-BEA0-4512-9729-6DA5EA177790}" type="presParOf" srcId="{0C7775BE-2655-44CD-9112-82EAC0C1D8D2}" destId="{68A9824C-B81F-4746-84A1-602035ACE27C}" srcOrd="1" destOrd="0" presId="urn:microsoft.com/office/officeart/2005/8/layout/hierarchy3"/>
    <dgm:cxn modelId="{2CA9BBD2-5A34-4FE5-85DB-24E4B11DD5EA}" type="presParOf" srcId="{68A9824C-B81F-4746-84A1-602035ACE27C}" destId="{76E1015B-8C37-46BB-B425-CF3E31B9A64B}" srcOrd="0" destOrd="0" presId="urn:microsoft.com/office/officeart/2005/8/layout/hierarchy3"/>
    <dgm:cxn modelId="{94EAECC6-4DFA-4897-A99A-8363E3B01919}" type="presParOf" srcId="{68A9824C-B81F-4746-84A1-602035ACE27C}" destId="{FAF4E704-E52D-4F5C-91A1-0EE25C6CDA1C}" srcOrd="1" destOrd="0" presId="urn:microsoft.com/office/officeart/2005/8/layout/hierarchy3"/>
    <dgm:cxn modelId="{B9F8B836-3D30-4D84-B7CD-341D40990AE3}" type="presParOf" srcId="{68A9824C-B81F-4746-84A1-602035ACE27C}" destId="{203164A4-AA42-45D1-A3E4-A67F8599FA32}" srcOrd="2" destOrd="0" presId="urn:microsoft.com/office/officeart/2005/8/layout/hierarchy3"/>
    <dgm:cxn modelId="{0CB62BB0-8D24-4541-A9DF-39D9CB5744F2}" type="presParOf" srcId="{68A9824C-B81F-4746-84A1-602035ACE27C}" destId="{5C233E81-26C5-4467-8E59-01CF5D7B4FD4}" srcOrd="3" destOrd="0" presId="urn:microsoft.com/office/officeart/2005/8/layout/hierarchy3"/>
    <dgm:cxn modelId="{0C336405-955B-48B2-9B96-CF66C39D805D}" type="presParOf" srcId="{B48F79F3-3A8D-4EA5-AA12-71416408CBD0}" destId="{5E5B6D9F-D9AD-4AFF-BABC-47275788352E}" srcOrd="2" destOrd="0" presId="urn:microsoft.com/office/officeart/2005/8/layout/hierarchy3"/>
    <dgm:cxn modelId="{A35F6BA3-8252-4106-A83E-2D79E87B396C}" type="presParOf" srcId="{5E5B6D9F-D9AD-4AFF-BABC-47275788352E}" destId="{40D15F0F-0052-4C1C-9B1E-2FD9FFDA1715}" srcOrd="0" destOrd="0" presId="urn:microsoft.com/office/officeart/2005/8/layout/hierarchy3"/>
    <dgm:cxn modelId="{A7D25B5D-1A93-4955-A51F-6DCE9B915C0D}" type="presParOf" srcId="{40D15F0F-0052-4C1C-9B1E-2FD9FFDA1715}" destId="{814C2B69-0E53-4FCD-B97F-41070865EDA9}" srcOrd="0" destOrd="0" presId="urn:microsoft.com/office/officeart/2005/8/layout/hierarchy3"/>
    <dgm:cxn modelId="{50E080A0-833C-45C1-9A06-9C4C61E4AC6A}" type="presParOf" srcId="{40D15F0F-0052-4C1C-9B1E-2FD9FFDA1715}" destId="{EEC1EF9F-4844-4201-9A79-C74E2ACD8756}" srcOrd="1" destOrd="0" presId="urn:microsoft.com/office/officeart/2005/8/layout/hierarchy3"/>
    <dgm:cxn modelId="{64C8FD59-FB44-47A3-A66C-58DE6B8B8D93}" type="presParOf" srcId="{5E5B6D9F-D9AD-4AFF-BABC-47275788352E}" destId="{7CE5C55A-AC8D-4C9F-ADEC-E3F8A7C4C644}" srcOrd="1" destOrd="0" presId="urn:microsoft.com/office/officeart/2005/8/layout/hierarchy3"/>
    <dgm:cxn modelId="{10224997-5591-448D-B98A-6460600326B6}" type="presParOf" srcId="{7CE5C55A-AC8D-4C9F-ADEC-E3F8A7C4C644}" destId="{BBBD6AC7-852B-4314-B86A-7F14335F2D92}" srcOrd="0" destOrd="0" presId="urn:microsoft.com/office/officeart/2005/8/layout/hierarchy3"/>
    <dgm:cxn modelId="{CFD75CF3-7E1E-41AF-A575-70137907B2AC}" type="presParOf" srcId="{7CE5C55A-AC8D-4C9F-ADEC-E3F8A7C4C644}" destId="{E3747B09-8177-493E-886C-36C762600FCF}" srcOrd="1" destOrd="0" presId="urn:microsoft.com/office/officeart/2005/8/layout/hierarchy3"/>
    <dgm:cxn modelId="{1EEB17FA-8BB8-4B3B-9E38-CB57F7B5B537}" type="presParOf" srcId="{7CE5C55A-AC8D-4C9F-ADEC-E3F8A7C4C644}" destId="{2685A151-4C76-46AD-A2D1-EE8D21E332A0}" srcOrd="2" destOrd="0" presId="urn:microsoft.com/office/officeart/2005/8/layout/hierarchy3"/>
    <dgm:cxn modelId="{80626963-EDA9-45B8-B05B-AA9F8265C0D8}" type="presParOf" srcId="{7CE5C55A-AC8D-4C9F-ADEC-E3F8A7C4C644}" destId="{B9D99D98-C472-4B83-980A-8B43775070AF}" srcOrd="3" destOrd="0" presId="urn:microsoft.com/office/officeart/2005/8/layout/hierarchy3"/>
    <dgm:cxn modelId="{2837C817-65E3-4BB1-8E21-3A32B341C657}" type="presParOf" srcId="{B48F79F3-3A8D-4EA5-AA12-71416408CBD0}" destId="{63783BB7-D891-47DC-81C3-36C76D7FD720}" srcOrd="3" destOrd="0" presId="urn:microsoft.com/office/officeart/2005/8/layout/hierarchy3"/>
    <dgm:cxn modelId="{7F07F1BF-1D8C-4E04-B4E1-890D64CC7B16}" type="presParOf" srcId="{63783BB7-D891-47DC-81C3-36C76D7FD720}" destId="{8442C964-20EA-42B9-B9A4-F650C644885F}" srcOrd="0" destOrd="0" presId="urn:microsoft.com/office/officeart/2005/8/layout/hierarchy3"/>
    <dgm:cxn modelId="{83E20514-9824-446E-B314-9D6B3A33F2DE}" type="presParOf" srcId="{8442C964-20EA-42B9-B9A4-F650C644885F}" destId="{B3178826-8402-4B54-90E7-79F756396AFF}" srcOrd="0" destOrd="0" presId="urn:microsoft.com/office/officeart/2005/8/layout/hierarchy3"/>
    <dgm:cxn modelId="{C3D70B81-3E8D-4578-889A-A80C9BA50C88}" type="presParOf" srcId="{8442C964-20EA-42B9-B9A4-F650C644885F}" destId="{C2659679-A038-4176-B60B-CEA857BDEBE7}" srcOrd="1" destOrd="0" presId="urn:microsoft.com/office/officeart/2005/8/layout/hierarchy3"/>
    <dgm:cxn modelId="{5B37C9CB-D99F-4D92-A7D5-475F7F0508ED}" type="presParOf" srcId="{63783BB7-D891-47DC-81C3-36C76D7FD720}" destId="{CE08760F-6927-48C6-89AB-B4E104CAA993}" srcOrd="1" destOrd="0" presId="urn:microsoft.com/office/officeart/2005/8/layout/hierarchy3"/>
    <dgm:cxn modelId="{2DB1CC1C-6BC3-4710-8A67-BDD327D8B246}" type="presParOf" srcId="{CE08760F-6927-48C6-89AB-B4E104CAA993}" destId="{1FBAC85D-58F1-4AC7-A12D-5830AC2424F9}" srcOrd="0" destOrd="0" presId="urn:microsoft.com/office/officeart/2005/8/layout/hierarchy3"/>
    <dgm:cxn modelId="{79E45EE0-0294-4F62-AA70-F012A921223B}" type="presParOf" srcId="{CE08760F-6927-48C6-89AB-B4E104CAA993}" destId="{421941EB-CD9C-474A-AD7A-E1C4EEB4D41D}" srcOrd="1" destOrd="0" presId="urn:microsoft.com/office/officeart/2005/8/layout/hierarchy3"/>
    <dgm:cxn modelId="{1FAAD221-DAB0-43BE-8758-D53C4779D337}" type="presParOf" srcId="{CE08760F-6927-48C6-89AB-B4E104CAA993}" destId="{DBEFA963-C18E-4F61-B43C-AA4C89A4CA2A}" srcOrd="2" destOrd="0" presId="urn:microsoft.com/office/officeart/2005/8/layout/hierarchy3"/>
    <dgm:cxn modelId="{F782A7CF-0E35-4D9A-8B62-3A1897B46634}" type="presParOf" srcId="{CE08760F-6927-48C6-89AB-B4E104CAA993}" destId="{020EF1AD-F1B9-4D6F-B92A-B2ADB94CF06C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D72B4-3BAF-4B4A-BC55-4E1454ADCB70}">
      <dsp:nvSpPr>
        <dsp:cNvPr id="0" name=""/>
        <dsp:cNvSpPr/>
      </dsp:nvSpPr>
      <dsp:spPr>
        <a:xfrm>
          <a:off x="478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07B34-07A1-415E-AC6C-2C51F6C8E26E}">
      <dsp:nvSpPr>
        <dsp:cNvPr id="0" name=""/>
        <dsp:cNvSpPr/>
      </dsp:nvSpPr>
      <dsp:spPr>
        <a:xfrm>
          <a:off x="71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86E82-62CA-4CB6-A648-A08C271918CD}">
      <dsp:nvSpPr>
        <dsp:cNvPr id="0" name=""/>
        <dsp:cNvSpPr/>
      </dsp:nvSpPr>
      <dsp:spPr>
        <a:xfrm>
          <a:off x="12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/>
            <a:t>Definitions</a:t>
          </a:r>
          <a:endParaRPr lang="en-US" sz="1500" kern="1200"/>
        </a:p>
      </dsp:txBody>
      <dsp:txXfrm>
        <a:off x="127800" y="2440418"/>
        <a:ext cx="1800000" cy="720000"/>
      </dsp:txXfrm>
    </dsp:sp>
    <dsp:sp modelId="{20616CBD-1B46-413D-A6C4-DEF126150C88}">
      <dsp:nvSpPr>
        <dsp:cNvPr id="0" name=""/>
        <dsp:cNvSpPr/>
      </dsp:nvSpPr>
      <dsp:spPr>
        <a:xfrm>
          <a:off x="2593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90599-35A7-4F71-8207-FA58E4A37E99}">
      <dsp:nvSpPr>
        <dsp:cNvPr id="0" name=""/>
        <dsp:cNvSpPr/>
      </dsp:nvSpPr>
      <dsp:spPr>
        <a:xfrm>
          <a:off x="282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0150C-D7FB-429B-9697-471756AC8A81}">
      <dsp:nvSpPr>
        <dsp:cNvPr id="0" name=""/>
        <dsp:cNvSpPr/>
      </dsp:nvSpPr>
      <dsp:spPr>
        <a:xfrm>
          <a:off x="224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Motivation</a:t>
          </a:r>
          <a:endParaRPr lang="en-US" sz="1500" kern="1200" dirty="0"/>
        </a:p>
      </dsp:txBody>
      <dsp:txXfrm>
        <a:off x="2242800" y="2440418"/>
        <a:ext cx="1800000" cy="720000"/>
      </dsp:txXfrm>
    </dsp:sp>
    <dsp:sp modelId="{A6638617-81BE-47DE-AD63-E9A0823616D3}">
      <dsp:nvSpPr>
        <dsp:cNvPr id="0" name=""/>
        <dsp:cNvSpPr/>
      </dsp:nvSpPr>
      <dsp:spPr>
        <a:xfrm>
          <a:off x="4708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D5B76-F225-45D3-848F-A25A4FDE7C67}">
      <dsp:nvSpPr>
        <dsp:cNvPr id="0" name=""/>
        <dsp:cNvSpPr/>
      </dsp:nvSpPr>
      <dsp:spPr>
        <a:xfrm>
          <a:off x="494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278E6-DE94-4431-BEF3-3F2792EE4480}">
      <dsp:nvSpPr>
        <dsp:cNvPr id="0" name=""/>
        <dsp:cNvSpPr/>
      </dsp:nvSpPr>
      <dsp:spPr>
        <a:xfrm>
          <a:off x="435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 err="1"/>
            <a:t>Function</a:t>
          </a:r>
          <a:r>
            <a:rPr lang="de-AT" sz="1500" kern="1200" dirty="0"/>
            <a:t> Approximation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(</a:t>
          </a:r>
          <a:r>
            <a:rPr lang="de-AT" sz="1500" kern="1200" dirty="0" err="1"/>
            <a:t>evenly</a:t>
          </a:r>
          <a:r>
            <a:rPr lang="de-AT" sz="1500" kern="1200" dirty="0"/>
            <a:t> </a:t>
          </a:r>
          <a:r>
            <a:rPr lang="de-AT" sz="1500" kern="1200" dirty="0" err="1"/>
            <a:t>Spaced</a:t>
          </a:r>
          <a:r>
            <a:rPr lang="de-AT" sz="1500" kern="1200" dirty="0"/>
            <a:t>)</a:t>
          </a:r>
          <a:endParaRPr lang="en-US" sz="1500" kern="1200" dirty="0"/>
        </a:p>
      </dsp:txBody>
      <dsp:txXfrm>
        <a:off x="4357800" y="2440418"/>
        <a:ext cx="1800000" cy="720000"/>
      </dsp:txXfrm>
    </dsp:sp>
    <dsp:sp modelId="{1EC9B5AE-6945-44D6-A66E-D62C4AF0118F}">
      <dsp:nvSpPr>
        <dsp:cNvPr id="0" name=""/>
        <dsp:cNvSpPr/>
      </dsp:nvSpPr>
      <dsp:spPr>
        <a:xfrm>
          <a:off x="6823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12A49-FAFA-4E03-8AE5-C7AF1C1A3BF2}">
      <dsp:nvSpPr>
        <dsp:cNvPr id="0" name=""/>
        <dsp:cNvSpPr/>
      </dsp:nvSpPr>
      <dsp:spPr>
        <a:xfrm>
          <a:off x="7057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F8D20-2B94-47F8-A055-2A9C19D2F846}">
      <dsp:nvSpPr>
        <dsp:cNvPr id="0" name=""/>
        <dsp:cNvSpPr/>
      </dsp:nvSpPr>
      <dsp:spPr>
        <a:xfrm>
          <a:off x="6472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General Approximation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(Lagrange)</a:t>
          </a:r>
          <a:endParaRPr lang="en-US" sz="1500" kern="1200" dirty="0"/>
        </a:p>
      </dsp:txBody>
      <dsp:txXfrm>
        <a:off x="6472800" y="2440418"/>
        <a:ext cx="1800000" cy="720000"/>
      </dsp:txXfrm>
    </dsp:sp>
    <dsp:sp modelId="{97C3D7CE-F6A8-4C06-B9F8-4EA23D9A56BC}">
      <dsp:nvSpPr>
        <dsp:cNvPr id="0" name=""/>
        <dsp:cNvSpPr/>
      </dsp:nvSpPr>
      <dsp:spPr>
        <a:xfrm>
          <a:off x="8938800" y="1000418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B807F-D39E-4EC6-A4C1-C95D28802ED2}">
      <dsp:nvSpPr>
        <dsp:cNvPr id="0" name=""/>
        <dsp:cNvSpPr/>
      </dsp:nvSpPr>
      <dsp:spPr>
        <a:xfrm>
          <a:off x="9172800" y="123441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A692E-7571-46D9-93A4-510BD112399D}">
      <dsp:nvSpPr>
        <dsp:cNvPr id="0" name=""/>
        <dsp:cNvSpPr/>
      </dsp:nvSpPr>
      <dsp:spPr>
        <a:xfrm>
          <a:off x="8587800" y="24404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AT" sz="1500" kern="1200" dirty="0"/>
            <a:t>Code Demo</a:t>
          </a:r>
          <a:endParaRPr lang="en-US" sz="1500" kern="1200" dirty="0"/>
        </a:p>
      </dsp:txBody>
      <dsp:txXfrm>
        <a:off x="8587800" y="244041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E9F02-889E-4E8B-8CB4-BBA78052B20A}">
      <dsp:nvSpPr>
        <dsp:cNvPr id="0" name=""/>
        <dsp:cNvSpPr/>
      </dsp:nvSpPr>
      <dsp:spPr>
        <a:xfrm>
          <a:off x="1925" y="144043"/>
          <a:ext cx="2212999" cy="1106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Engineering design and analysis:</a:t>
          </a:r>
          <a:endParaRPr lang="en-US" sz="2300" kern="1200"/>
        </a:p>
      </dsp:txBody>
      <dsp:txXfrm>
        <a:off x="34333" y="176451"/>
        <a:ext cx="2148183" cy="1041683"/>
      </dsp:txXfrm>
    </dsp:sp>
    <dsp:sp modelId="{E97A54AE-F594-45BD-96D4-7BFDAFFF1396}">
      <dsp:nvSpPr>
        <dsp:cNvPr id="0" name=""/>
        <dsp:cNvSpPr/>
      </dsp:nvSpPr>
      <dsp:spPr>
        <a:xfrm>
          <a:off x="223225" y="1250543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512F2-2FB3-47ED-97E6-4512B50D47AD}">
      <dsp:nvSpPr>
        <dsp:cNvPr id="0" name=""/>
        <dsp:cNvSpPr/>
      </dsp:nvSpPr>
      <dsp:spPr>
        <a:xfrm>
          <a:off x="444525" y="1527168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Modeling periodic signals in electrical, mechanical and acoustical systems</a:t>
          </a:r>
          <a:endParaRPr lang="en-US" sz="1300" kern="1200"/>
        </a:p>
      </dsp:txBody>
      <dsp:txXfrm>
        <a:off x="476933" y="1559576"/>
        <a:ext cx="1705583" cy="1041683"/>
      </dsp:txXfrm>
    </dsp:sp>
    <dsp:sp modelId="{C127A2E6-4659-49B5-8414-481B0E3331B2}">
      <dsp:nvSpPr>
        <dsp:cNvPr id="0" name=""/>
        <dsp:cNvSpPr/>
      </dsp:nvSpPr>
      <dsp:spPr>
        <a:xfrm>
          <a:off x="223225" y="1250543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0D39D-D855-4640-B83E-46A1A310DB72}">
      <dsp:nvSpPr>
        <dsp:cNvPr id="0" name=""/>
        <dsp:cNvSpPr/>
      </dsp:nvSpPr>
      <dsp:spPr>
        <a:xfrm>
          <a:off x="444525" y="2910293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Analysis of vibrations, resonances and stability in structures and machines</a:t>
          </a:r>
          <a:endParaRPr lang="en-US" sz="1300" kern="1200"/>
        </a:p>
      </dsp:txBody>
      <dsp:txXfrm>
        <a:off x="476933" y="2942701"/>
        <a:ext cx="1705583" cy="1041683"/>
      </dsp:txXfrm>
    </dsp:sp>
    <dsp:sp modelId="{A18427AD-7517-460E-8839-67B962FA51E4}">
      <dsp:nvSpPr>
        <dsp:cNvPr id="0" name=""/>
        <dsp:cNvSpPr/>
      </dsp:nvSpPr>
      <dsp:spPr>
        <a:xfrm>
          <a:off x="2768175" y="144043"/>
          <a:ext cx="2212999" cy="1106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Image and Signal Processing:</a:t>
          </a:r>
          <a:endParaRPr lang="en-US" sz="2300" kern="1200"/>
        </a:p>
      </dsp:txBody>
      <dsp:txXfrm>
        <a:off x="2800583" y="176451"/>
        <a:ext cx="2148183" cy="1041683"/>
      </dsp:txXfrm>
    </dsp:sp>
    <dsp:sp modelId="{76E1015B-8C37-46BB-B425-CF3E31B9A64B}">
      <dsp:nvSpPr>
        <dsp:cNvPr id="0" name=""/>
        <dsp:cNvSpPr/>
      </dsp:nvSpPr>
      <dsp:spPr>
        <a:xfrm>
          <a:off x="2989475" y="1250543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4E704-E52D-4F5C-91A1-0EE25C6CDA1C}">
      <dsp:nvSpPr>
        <dsp:cNvPr id="0" name=""/>
        <dsp:cNvSpPr/>
      </dsp:nvSpPr>
      <dsp:spPr>
        <a:xfrm>
          <a:off x="3210775" y="1527168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Compression of digital audio and video signals</a:t>
          </a:r>
          <a:endParaRPr lang="en-US" sz="1300" kern="1200"/>
        </a:p>
      </dsp:txBody>
      <dsp:txXfrm>
        <a:off x="3243183" y="1559576"/>
        <a:ext cx="1705583" cy="1041683"/>
      </dsp:txXfrm>
    </dsp:sp>
    <dsp:sp modelId="{203164A4-AA42-45D1-A3E4-A67F8599FA32}">
      <dsp:nvSpPr>
        <dsp:cNvPr id="0" name=""/>
        <dsp:cNvSpPr/>
      </dsp:nvSpPr>
      <dsp:spPr>
        <a:xfrm>
          <a:off x="2989475" y="1250543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33E81-26C5-4467-8E59-01CF5D7B4FD4}">
      <dsp:nvSpPr>
        <dsp:cNvPr id="0" name=""/>
        <dsp:cNvSpPr/>
      </dsp:nvSpPr>
      <dsp:spPr>
        <a:xfrm>
          <a:off x="3210775" y="2910293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Removing noise from images</a:t>
          </a:r>
          <a:endParaRPr lang="en-US" sz="1300" kern="1200"/>
        </a:p>
      </dsp:txBody>
      <dsp:txXfrm>
        <a:off x="3243183" y="2942701"/>
        <a:ext cx="1705583" cy="1041683"/>
      </dsp:txXfrm>
    </dsp:sp>
    <dsp:sp modelId="{814C2B69-0E53-4FCD-B97F-41070865EDA9}">
      <dsp:nvSpPr>
        <dsp:cNvPr id="0" name=""/>
        <dsp:cNvSpPr/>
      </dsp:nvSpPr>
      <dsp:spPr>
        <a:xfrm>
          <a:off x="5534424" y="144043"/>
          <a:ext cx="2212999" cy="1106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Geographical Information Systems:</a:t>
          </a:r>
          <a:endParaRPr lang="en-US" sz="2300" kern="1200"/>
        </a:p>
      </dsp:txBody>
      <dsp:txXfrm>
        <a:off x="5566832" y="176451"/>
        <a:ext cx="2148183" cy="1041683"/>
      </dsp:txXfrm>
    </dsp:sp>
    <dsp:sp modelId="{BBBD6AC7-852B-4314-B86A-7F14335F2D92}">
      <dsp:nvSpPr>
        <dsp:cNvPr id="0" name=""/>
        <dsp:cNvSpPr/>
      </dsp:nvSpPr>
      <dsp:spPr>
        <a:xfrm>
          <a:off x="5755724" y="1250543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47B09-8177-493E-886C-36C762600FCF}">
      <dsp:nvSpPr>
        <dsp:cNvPr id="0" name=""/>
        <dsp:cNvSpPr/>
      </dsp:nvSpPr>
      <dsp:spPr>
        <a:xfrm>
          <a:off x="5977024" y="1527168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Interpolation of elevation data for digital terrain models</a:t>
          </a:r>
          <a:endParaRPr lang="en-US" sz="1300" kern="1200"/>
        </a:p>
      </dsp:txBody>
      <dsp:txXfrm>
        <a:off x="6009432" y="1559576"/>
        <a:ext cx="1705583" cy="1041683"/>
      </dsp:txXfrm>
    </dsp:sp>
    <dsp:sp modelId="{2685A151-4C76-46AD-A2D1-EE8D21E332A0}">
      <dsp:nvSpPr>
        <dsp:cNvPr id="0" name=""/>
        <dsp:cNvSpPr/>
      </dsp:nvSpPr>
      <dsp:spPr>
        <a:xfrm>
          <a:off x="5755724" y="1250543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99D98-C472-4B83-980A-8B43775070AF}">
      <dsp:nvSpPr>
        <dsp:cNvPr id="0" name=""/>
        <dsp:cNvSpPr/>
      </dsp:nvSpPr>
      <dsp:spPr>
        <a:xfrm>
          <a:off x="5977024" y="2910293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Modelling ocean tides and wave patterns</a:t>
          </a:r>
          <a:endParaRPr lang="en-US" sz="1300" kern="1200"/>
        </a:p>
      </dsp:txBody>
      <dsp:txXfrm>
        <a:off x="6009432" y="2942701"/>
        <a:ext cx="1705583" cy="1041683"/>
      </dsp:txXfrm>
    </dsp:sp>
    <dsp:sp modelId="{B3178826-8402-4B54-90E7-79F756396AFF}">
      <dsp:nvSpPr>
        <dsp:cNvPr id="0" name=""/>
        <dsp:cNvSpPr/>
      </dsp:nvSpPr>
      <dsp:spPr>
        <a:xfrm>
          <a:off x="8300674" y="144043"/>
          <a:ext cx="2212999" cy="11064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Medical imaging and analysis:</a:t>
          </a:r>
          <a:endParaRPr lang="en-US" sz="2300" kern="1200"/>
        </a:p>
      </dsp:txBody>
      <dsp:txXfrm>
        <a:off x="8333082" y="176451"/>
        <a:ext cx="2148183" cy="1041683"/>
      </dsp:txXfrm>
    </dsp:sp>
    <dsp:sp modelId="{1FBAC85D-58F1-4AC7-A12D-5830AC2424F9}">
      <dsp:nvSpPr>
        <dsp:cNvPr id="0" name=""/>
        <dsp:cNvSpPr/>
      </dsp:nvSpPr>
      <dsp:spPr>
        <a:xfrm>
          <a:off x="8521974" y="1250543"/>
          <a:ext cx="221299" cy="829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74"/>
              </a:lnTo>
              <a:lnTo>
                <a:pt x="221299" y="82987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941EB-CD9C-474A-AD7A-E1C4EEB4D41D}">
      <dsp:nvSpPr>
        <dsp:cNvPr id="0" name=""/>
        <dsp:cNvSpPr/>
      </dsp:nvSpPr>
      <dsp:spPr>
        <a:xfrm>
          <a:off x="8743274" y="1527168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Reconstruction of 2D and 3D images from tomographic scans</a:t>
          </a:r>
          <a:endParaRPr lang="en-US" sz="1300" kern="1200"/>
        </a:p>
      </dsp:txBody>
      <dsp:txXfrm>
        <a:off x="8775682" y="1559576"/>
        <a:ext cx="1705583" cy="1041683"/>
      </dsp:txXfrm>
    </dsp:sp>
    <dsp:sp modelId="{DBEFA963-C18E-4F61-B43C-AA4C89A4CA2A}">
      <dsp:nvSpPr>
        <dsp:cNvPr id="0" name=""/>
        <dsp:cNvSpPr/>
      </dsp:nvSpPr>
      <dsp:spPr>
        <a:xfrm>
          <a:off x="8521974" y="1250543"/>
          <a:ext cx="221299" cy="2212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999"/>
              </a:lnTo>
              <a:lnTo>
                <a:pt x="221299" y="2212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EF1AD-F1B9-4D6F-B92A-B2ADB94CF06C}">
      <dsp:nvSpPr>
        <dsp:cNvPr id="0" name=""/>
        <dsp:cNvSpPr/>
      </dsp:nvSpPr>
      <dsp:spPr>
        <a:xfrm>
          <a:off x="8743274" y="2910293"/>
          <a:ext cx="1770399" cy="11064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Analysis of ECG and EEG signals</a:t>
          </a:r>
          <a:endParaRPr lang="en-US" sz="1300" kern="1200"/>
        </a:p>
      </dsp:txBody>
      <dsp:txXfrm>
        <a:off x="8775682" y="2942701"/>
        <a:ext cx="1705583" cy="104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5:53:21.4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1,'0'9419,"0"-9402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6:49:56.6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10,'0'-1,"1"-1,3 0,1 0,2 1,1 0,1 1,0 0,0 0,-1 1,-1 1,0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6:49:58.9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1,'2'0,"1"0,3 0,1 0,1 0,0 0,1 0,1 0,-1 0,0 0,0 0,0 0,0 0,-2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5T16:55:08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83 201,'83'-2,"92"4,-106 10,-48-8,1-1,28 2,790-6,-836 1,-1 0,0 0,0 0,0 0,1-1,-1 1,0-1,0 0,0 0,0 0,0 0,3-3,-5 4,-1 0,0 0,0-1,0 1,1 0,-1 0,0-1,0 1,0 0,0-1,0 1,1 0,-1-1,0 1,0 0,0-1,0 1,0 0,0-1,0 1,0 0,0-1,0 1,-1-1,1 1,0 0,0 0,0-1,0 1,0 0,-1-1,1 1,0 0,0-1,-1 1,-22-16,7 9,1 1,-1 0,-1 1,1 1,-1 1,-33-3,-107 7,65 2,9-1,-90-5,104-8,47 7,1 1,-30-2,31 5,-8 1,1-2,0-1,-44-9,20 4,1 3,-1 2,-61 5,81-3,50-1,0-1,27-6,36-4,-41 9,57-11,-91 13,48-5,1 2,92 6,-39 1,-62-4,0-3,50-9,42-11,-106 20,-1 2,44 3,-47 0,0-1,-1-1,44-8,-69 8,1 0,-1 0,1 1,-1-1,1 1,-1 0,1 0,-1 0,1 1,3 0,-5-1,-1 1,0 0,0 0,0 0,-1 0,1 0,0 0,0 0,0 0,-1 0,1 0,0 0,-1 0,1 1,-1-1,0 0,1 0,-1 1,0-1,0 0,0 1,0-1,0 0,0 1,0-1,0 0,0 0,-1 1,0 1,-9 182,9-181,1-1,-1 0,0 1,-1-1,1 0,-1 0,1 0,-1 0,0 0,0 0,0 0,0-1,-1 1,1-1,-1 0,1 0,-1 0,0 0,0 0,0 0,0-1,0 1,0-1,-1 0,1 0,0 0,-1 0,-5 0,-13 2,0-1,1 0,-32-3,35 0,-43 2,-112 15,99-9,-147-6,96-4,61 4,7 0,1-2,-93-14,127 12,0 1,-32 1,34 2,0-2,1 0,-29-6,45 7,1 0,0 0,0-1,0 0,0 1,0-1,0 0,0 0,0 0,0 0,0 0,1-1,-1 1,0 0,1-1,-1 1,1-1,-1 0,0-1,0-5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9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3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6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3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6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4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geogebra.org/calculator/yjed3dv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customXml" Target="../ink/ink2.xml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www.geogebra.org/calculator/c8pdmtq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eogebra.org/calculator/c4hgvp5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120CC-FC1E-8F2A-87B8-04BCFECC79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E0150C7-7975-12D3-BD81-94B155DA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5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F30672-1569-0180-824C-DD41EDBEC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695" y="2886438"/>
            <a:ext cx="3768917" cy="1606163"/>
          </a:xfrm>
        </p:spPr>
        <p:txBody>
          <a:bodyPr>
            <a:normAutofit/>
          </a:bodyPr>
          <a:lstStyle/>
          <a:p>
            <a:r>
              <a:rPr lang="en-US" sz="3700" dirty="0"/>
              <a:t>Trigonometric</a:t>
            </a:r>
            <a:r>
              <a:rPr lang="de-AT" sz="3700" dirty="0"/>
              <a:t> Interpolation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30CB5AF-4DC5-F968-0D3F-127F89B6F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7696" y="4553983"/>
            <a:ext cx="4036826" cy="775494"/>
          </a:xfrm>
        </p:spPr>
        <p:txBody>
          <a:bodyPr>
            <a:normAutofit fontScale="62500" lnSpcReduction="20000"/>
          </a:bodyPr>
          <a:lstStyle/>
          <a:p>
            <a:r>
              <a:rPr lang="de-AT" dirty="0"/>
              <a:t>Sebastian (</a:t>
            </a:r>
            <a:r>
              <a:rPr lang="de-AT" dirty="0" err="1"/>
              <a:t>Pockenauer</a:t>
            </a:r>
            <a:r>
              <a:rPr lang="de-AT" dirty="0"/>
              <a:t> |</a:t>
            </a:r>
            <a:r>
              <a:rPr lang="de-AT" dirty="0" err="1"/>
              <a:t>Kranzinger</a:t>
            </a:r>
            <a:r>
              <a:rPr lang="de-AT" dirty="0"/>
              <a:t>),</a:t>
            </a:r>
          </a:p>
          <a:p>
            <a:r>
              <a:rPr lang="de-AT" dirty="0"/>
              <a:t>Martin Dallinger</a:t>
            </a:r>
          </a:p>
        </p:txBody>
      </p:sp>
    </p:spTree>
    <p:extLst>
      <p:ext uri="{BB962C8B-B14F-4D97-AF65-F5344CB8AC3E}">
        <p14:creationId xmlns:p14="http://schemas.microsoft.com/office/powerpoint/2010/main" val="63783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BA152-F608-223C-1916-F6362D93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A5192EA-59FC-62FC-2BA1-8C88F7995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Non-</a:t>
                </a:r>
                <a:r>
                  <a:rPr lang="de-DE" dirty="0" err="1"/>
                  <a:t>Continuous</a:t>
                </a:r>
                <a:r>
                  <a:rPr lang="de-DE" dirty="0"/>
                  <a:t>, </a:t>
                </a:r>
                <a:r>
                  <a:rPr lang="de-DE" dirty="0" err="1"/>
                  <a:t>Evenly</a:t>
                </a:r>
                <a:r>
                  <a:rPr lang="de-DE" dirty="0"/>
                  <a:t> </a:t>
                </a:r>
                <a:r>
                  <a:rPr lang="de-DE" dirty="0" err="1"/>
                  <a:t>Spaced</a:t>
                </a:r>
                <a:r>
                  <a:rPr lang="de-DE" dirty="0"/>
                  <a:t> in [0,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)</a:t>
                </a:r>
              </a:p>
              <a:p>
                <a:r>
                  <a:rPr lang="de-DE" dirty="0"/>
                  <a:t>From 0 (constant) until 2n (because of complex conjugates)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GeoGebra Demo-Time</a:t>
                </a:r>
              </a:p>
              <a:p>
                <a:pPr marL="0" indent="0">
                  <a:buNone/>
                </a:pPr>
                <a:r>
                  <a:rPr lang="de-DE" dirty="0">
                    <a:hlinkClick r:id="rId2"/>
                  </a:rPr>
                  <a:t>https://www.geogebra.org/calculator/yjed3dv4</a:t>
                </a:r>
                <a:r>
                  <a:rPr lang="de-DE" dirty="0"/>
                  <a:t>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A5192EA-59FC-62FC-2BA1-8C88F7995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4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3FDFAB6C-5AC6-2364-70A0-6CD667304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34" y="3759019"/>
            <a:ext cx="3629532" cy="5144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4B7A48-CFF9-C329-40DA-991A11F50A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1814"/>
          <a:stretch/>
        </p:blipFill>
        <p:spPr>
          <a:xfrm>
            <a:off x="5304164" y="4273441"/>
            <a:ext cx="1583671" cy="82879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CABE291-2C5F-3CA9-81AD-6C0D4B03D93C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296592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7FF7C-20EE-540B-A3E5-FBF886B3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BF45B7D-1BF4-CFE1-AEE5-B4AE7EFB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For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coefficient</a:t>
                </a:r>
                <a:r>
                  <a:rPr lang="de-DE" dirty="0"/>
                  <a:t> k:</a:t>
                </a:r>
              </a:p>
              <a:p>
                <a:pPr lvl="1"/>
                <a:r>
                  <a:rPr lang="de-DE" dirty="0"/>
                  <a:t>Match </a:t>
                </a:r>
                <a:r>
                  <a:rPr lang="de-DE" dirty="0" err="1"/>
                  <a:t>given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at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supplied</a:t>
                </a:r>
                <a:r>
                  <a:rPr lang="de-DE" dirty="0"/>
                  <a:t> </a:t>
                </a:r>
                <a:r>
                  <a:rPr lang="de-DE" dirty="0" err="1"/>
                  <a:t>timings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 err="1"/>
                  <a:t>Compute</a:t>
                </a:r>
                <a:r>
                  <a:rPr lang="de-DE" dirty="0"/>
                  <a:t> real/</a:t>
                </a:r>
                <a:r>
                  <a:rPr lang="de-DE" dirty="0" err="1"/>
                  <a:t>imaginary</a:t>
                </a:r>
                <a:r>
                  <a:rPr lang="de-DE" dirty="0"/>
                  <a:t> </a:t>
                </a:r>
                <a:r>
                  <a:rPr lang="de-DE" dirty="0" err="1"/>
                  <a:t>parts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BF45B7D-1BF4-CFE1-AEE5-B4AE7EFB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6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14B46FAF-5D5E-0213-9619-AC199A073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81" y="3272878"/>
            <a:ext cx="4753638" cy="8192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41496E4-C78D-07F0-D2CB-81676DE4C059}"/>
                  </a:ext>
                </a:extLst>
              </p14:cNvPr>
              <p14:cNvContentPartPr/>
              <p14:nvPr/>
            </p14:nvContentPartPr>
            <p14:xfrm>
              <a:off x="4114455" y="3682510"/>
              <a:ext cx="29160" cy="36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41496E4-C78D-07F0-D2CB-81676DE4C0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0815" y="3574870"/>
                <a:ext cx="1368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1F84371A-15F6-6F00-1FD8-937EE019A0A7}"/>
                  </a:ext>
                </a:extLst>
              </p14:cNvPr>
              <p14:cNvContentPartPr/>
              <p14:nvPr/>
            </p14:nvContentPartPr>
            <p14:xfrm>
              <a:off x="5933895" y="3565150"/>
              <a:ext cx="38160" cy="3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1F84371A-15F6-6F00-1FD8-937EE019A0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9895" y="3457510"/>
                <a:ext cx="1458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9544157D-D091-5202-63CD-0916A36FB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2786" y="4741591"/>
            <a:ext cx="4782217" cy="7811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4485EBA-AC15-7C7B-A9F3-979DD54DA7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2420" y="5496747"/>
            <a:ext cx="4439270" cy="99073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F592FD3-CAEF-B825-C16F-EF9268BD84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5746" y="4732670"/>
            <a:ext cx="1686160" cy="447737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C8474FFB-C5DA-E08D-79CB-39CD4FE36A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0060" y="5132170"/>
            <a:ext cx="1819529" cy="438211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323F039A-C802-36BA-727B-C08B369F1AE3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45289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EC79-F98E-A864-89EB-0730BD60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A363BA-CB34-B02D-CA54-C130F487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0" y="1891575"/>
            <a:ext cx="10021699" cy="45345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086C95F8-CB14-2A1C-5332-99C491004F02}"/>
                  </a:ext>
                </a:extLst>
              </p14:cNvPr>
              <p14:cNvContentPartPr/>
              <p14:nvPr/>
            </p14:nvContentPartPr>
            <p14:xfrm>
              <a:off x="3182767" y="3429000"/>
              <a:ext cx="520920" cy="11520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086C95F8-CB14-2A1C-5332-99C491004F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67" y="3321360"/>
                <a:ext cx="628560" cy="330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30F25CE7-8CAB-5AD3-371E-32970E3A3933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339904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EC79-F98E-A864-89EB-0730BD60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Proof 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1D7D6C-04B8-2E59-F85A-150ED4D7C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1690688"/>
            <a:ext cx="9793067" cy="47155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50B2557-3740-FCA4-285D-0DC2EB99333F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88555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F5454-53AC-3341-CBA2-61CF7C5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Paper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CA94F85-0149-916E-2258-EAA0E33E4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1688"/>
                <a:ext cx="10515600" cy="4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trigonometric</a:t>
                </a:r>
                <a:r>
                  <a:rPr lang="de-DE" dirty="0"/>
                  <a:t> polynomial </a:t>
                </a:r>
                <a:r>
                  <a:rPr lang="de-DE" dirty="0" err="1"/>
                  <a:t>interpolation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degree</a:t>
                </a:r>
                <a:r>
                  <a:rPr lang="de-DE" dirty="0"/>
                  <a:t> 2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[0,2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CA94F85-0149-916E-2258-EAA0E33E4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1688"/>
                <a:ext cx="10515600" cy="4410511"/>
              </a:xfrm>
              <a:blipFill>
                <a:blip r:embed="rId2"/>
                <a:stretch>
                  <a:fillRect l="-1217" t="-1521" r="-81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17B0E5DB-41CD-08B6-1FD7-875E50D2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54" y="3587176"/>
            <a:ext cx="3867690" cy="5620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74E6FDF-3874-01F5-9CEC-A098D48D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629" y="4218959"/>
            <a:ext cx="2438740" cy="49536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EBB6FDD-326F-EB48-1CA8-B23C967F4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099" y="2770517"/>
            <a:ext cx="6439799" cy="78115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F03922F-B25E-8B4E-3314-AA44B6F6F91E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3959256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F5454-53AC-3341-CBA2-61CF7C5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Paper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CA94F85-0149-916E-2258-EAA0E33E4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1688"/>
                <a:ext cx="10515600" cy="4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trigonometric</a:t>
                </a:r>
                <a:r>
                  <a:rPr lang="de-DE" dirty="0"/>
                  <a:t> polynomial </a:t>
                </a:r>
                <a:r>
                  <a:rPr lang="de-DE" dirty="0" err="1"/>
                  <a:t>interpolation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degree</a:t>
                </a:r>
                <a:r>
                  <a:rPr lang="de-DE" dirty="0"/>
                  <a:t> 2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[0,2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CA94F85-0149-916E-2258-EAA0E33E4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1688"/>
                <a:ext cx="10515600" cy="4410511"/>
              </a:xfrm>
              <a:blipFill>
                <a:blip r:embed="rId2"/>
                <a:stretch>
                  <a:fillRect l="-1217" t="-1521" r="-81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30ED3EEE-9744-A706-8E93-BB081060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275" y="2959739"/>
            <a:ext cx="8281450" cy="201440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16FE420-6A0A-471C-7BE9-6A86F8AEB184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221194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2F5454-53AC-3341-CBA2-61CF7C5B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AT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E69C6F-A54B-8B79-61DF-B7DFD0B613F6}"/>
              </a:ext>
            </a:extLst>
          </p:cNvPr>
          <p:cNvSpPr txBox="1"/>
          <p:nvPr/>
        </p:nvSpPr>
        <p:spPr>
          <a:xfrm>
            <a:off x="5687735" y="6065240"/>
            <a:ext cx="592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2"/>
              </a:rPr>
              <a:t>https://www.geogebra.org/calculator/c8pdmtqv</a:t>
            </a:r>
            <a:r>
              <a:rPr lang="de-AT" dirty="0"/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13588F0-B83C-C63E-8B28-B23DB5B8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92" y="1280353"/>
            <a:ext cx="5223544" cy="51057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0922335D-88EF-6754-1481-CFCBF9071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20"/>
          <a:stretch/>
        </p:blipFill>
        <p:spPr>
          <a:xfrm>
            <a:off x="5750702" y="2976095"/>
            <a:ext cx="6325013" cy="92478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753E449-8C39-74F9-5B78-0131756712DD}"/>
              </a:ext>
            </a:extLst>
          </p:cNvPr>
          <p:cNvSpPr txBox="1"/>
          <p:nvPr/>
        </p:nvSpPr>
        <p:spPr>
          <a:xfrm>
            <a:off x="0" y="640345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35786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5818-2A65-4711-72CC-92A0BF05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Case – Task Description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EE13AA-A17F-11E5-5A25-18519E907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Given:</a:t>
                </a:r>
              </a:p>
              <a:p>
                <a:pPr lvl="1"/>
                <a:r>
                  <a:rPr lang="de-DE" dirty="0"/>
                  <a:t>Set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points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AT" dirty="0"/>
                  <a:t> (</a:t>
                </a:r>
                <a:r>
                  <a:rPr lang="de-AT" dirty="0" err="1"/>
                  <a:t>functional</a:t>
                </a:r>
                <a:r>
                  <a:rPr lang="de-AT" dirty="0"/>
                  <a:t>)</a:t>
                </a:r>
              </a:p>
              <a:p>
                <a:pPr lvl="1"/>
                <a:endParaRPr lang="de-AT" dirty="0"/>
              </a:p>
              <a:p>
                <a:r>
                  <a:rPr lang="de-AT" dirty="0" err="1"/>
                  <a:t>Compute</a:t>
                </a:r>
                <a:r>
                  <a:rPr lang="de-AT" dirty="0"/>
                  <a:t> </a:t>
                </a:r>
                <a:r>
                  <a:rPr lang="de-AT" dirty="0" err="1"/>
                  <a:t>some</a:t>
                </a:r>
                <a:r>
                  <a:rPr lang="de-AT" dirty="0"/>
                  <a:t> </a:t>
                </a:r>
                <a:r>
                  <a:rPr lang="de-AT" dirty="0" err="1"/>
                  <a:t>trigonometric</a:t>
                </a:r>
                <a:r>
                  <a:rPr lang="de-AT" dirty="0"/>
                  <a:t> polynomial </a:t>
                </a:r>
                <a:r>
                  <a:rPr lang="de-AT" dirty="0" err="1"/>
                  <a:t>precisely</a:t>
                </a:r>
                <a:r>
                  <a:rPr lang="de-AT" dirty="0"/>
                  <a:t> „</a:t>
                </a:r>
                <a:r>
                  <a:rPr lang="de-AT" dirty="0" err="1"/>
                  <a:t>hitting</a:t>
                </a:r>
                <a:r>
                  <a:rPr lang="de-AT" dirty="0"/>
                  <a:t>“ </a:t>
                </a:r>
                <a:r>
                  <a:rPr lang="de-AT" dirty="0" err="1"/>
                  <a:t>every</a:t>
                </a:r>
                <a:r>
                  <a:rPr lang="de-AT" dirty="0"/>
                  <a:t> </a:t>
                </a:r>
                <a:r>
                  <a:rPr lang="de-AT" dirty="0" err="1"/>
                  <a:t>point</a:t>
                </a:r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EE13AA-A17F-11E5-5A25-18519E907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6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1C50F93-738D-7B25-14FD-787BDC442CA8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</a:t>
            </a:r>
            <a:r>
              <a:rPr lang="de-AT" b="1" dirty="0"/>
              <a:t>Lagrange Approximation </a:t>
            </a:r>
            <a:r>
              <a:rPr lang="de-AT" dirty="0"/>
              <a:t>– Code Demo</a:t>
            </a:r>
          </a:p>
        </p:txBody>
      </p:sp>
    </p:spTree>
    <p:extLst>
      <p:ext uri="{BB962C8B-B14F-4D97-AF65-F5344CB8AC3E}">
        <p14:creationId xmlns:p14="http://schemas.microsoft.com/office/powerpoint/2010/main" val="37209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89E4F-E9E6-1B57-75F2-AF536BEF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Lagrange Interpolation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A649CE-D682-E579-F07F-1AD0AFF0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Polynomial </a:t>
            </a:r>
            <a:r>
              <a:rPr lang="de-AT" dirty="0" err="1"/>
              <a:t>formulation</a:t>
            </a:r>
            <a:r>
              <a:rPr lang="de-AT" dirty="0"/>
              <a:t> (</a:t>
            </a:r>
            <a:r>
              <a:rPr lang="de-AT" dirty="0" err="1"/>
              <a:t>Complex</a:t>
            </a:r>
            <a:r>
              <a:rPr lang="de-AT" dirty="0"/>
              <a:t> Plane </a:t>
            </a:r>
            <a:r>
              <a:rPr lang="de-AT" dirty="0" err="1"/>
              <a:t>with</a:t>
            </a:r>
            <a:r>
              <a:rPr lang="de-AT" dirty="0"/>
              <a:t> N </a:t>
            </a:r>
            <a:r>
              <a:rPr lang="de-AT" dirty="0" err="1"/>
              <a:t>points</a:t>
            </a:r>
            <a:r>
              <a:rPr lang="de-AT" dirty="0"/>
              <a:t>):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Basis </a:t>
            </a:r>
            <a:r>
              <a:rPr lang="de-AT" dirty="0" err="1"/>
              <a:t>function</a:t>
            </a:r>
            <a:r>
              <a:rPr lang="de-AT" dirty="0"/>
              <a:t> (1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point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hit</a:t>
            </a:r>
            <a:r>
              <a:rPr lang="de-AT" dirty="0"/>
              <a:t>, 0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every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):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CBDA054-9706-E152-BBAE-FF42B798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56" y="2495473"/>
            <a:ext cx="2419688" cy="110505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763A96E-FA93-4DAC-FC6F-CFA21DAE7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996" y="4254296"/>
            <a:ext cx="4706007" cy="132416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0D581B9-7B30-AAB1-9C9B-F1F4208C1E20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</a:t>
            </a:r>
            <a:r>
              <a:rPr lang="de-AT" b="1" dirty="0"/>
              <a:t>Lagrange Approximation </a:t>
            </a:r>
            <a:r>
              <a:rPr lang="de-AT" dirty="0"/>
              <a:t>– Code Demo</a:t>
            </a:r>
          </a:p>
        </p:txBody>
      </p:sp>
    </p:spTree>
    <p:extLst>
      <p:ext uri="{BB962C8B-B14F-4D97-AF65-F5344CB8AC3E}">
        <p14:creationId xmlns:p14="http://schemas.microsoft.com/office/powerpoint/2010/main" val="239027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F90ED-DAD9-C369-32B1-ECDF7653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Simplifying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Basis </a:t>
            </a:r>
            <a:r>
              <a:rPr lang="de-AT" dirty="0" err="1"/>
              <a:t>function</a:t>
            </a:r>
            <a:endParaRPr lang="de-AT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D96EB11-0BD2-ABF0-776A-F0F11915ACA3}"/>
              </a:ext>
            </a:extLst>
          </p:cNvPr>
          <p:cNvSpPr txBox="1">
            <a:spLocks/>
          </p:cNvSpPr>
          <p:nvPr/>
        </p:nvSpPr>
        <p:spPr>
          <a:xfrm>
            <a:off x="838200" y="1777203"/>
            <a:ext cx="10515600" cy="4509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This </a:t>
            </a:r>
            <a:r>
              <a:rPr lang="de-AT" dirty="0" err="1"/>
              <a:t>ignores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N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even</a:t>
            </a:r>
            <a:r>
              <a:rPr lang="de-AT" dirty="0"/>
              <a:t> (</a:t>
            </a:r>
            <a:r>
              <a:rPr lang="de-AT" dirty="0" err="1"/>
              <a:t>only</a:t>
            </a:r>
            <a:r>
              <a:rPr lang="de-AT" dirty="0"/>
              <a:t> relevant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proof</a:t>
            </a:r>
            <a:r>
              <a:rPr lang="de-AT" dirty="0"/>
              <a:t>,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precise</a:t>
            </a:r>
            <a:r>
              <a:rPr lang="de-AT" dirty="0"/>
              <a:t> </a:t>
            </a:r>
            <a:r>
              <a:rPr lang="de-AT" dirty="0" err="1"/>
              <a:t>formulation</a:t>
            </a:r>
            <a:r>
              <a:rPr lang="de-AT" dirty="0"/>
              <a:t> </a:t>
            </a:r>
            <a:r>
              <a:rPr lang="de-AT" dirty="0" err="1"/>
              <a:t>linked</a:t>
            </a:r>
            <a:r>
              <a:rPr lang="de-AT" dirty="0"/>
              <a:t> in Notebook):</a:t>
            </a:r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By </a:t>
            </a:r>
            <a:r>
              <a:rPr lang="de-AT" dirty="0" err="1"/>
              <a:t>using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identity</a:t>
            </a:r>
            <a:r>
              <a:rPr lang="de-AT" dirty="0"/>
              <a:t>:</a:t>
            </a:r>
          </a:p>
          <a:p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rewrite</a:t>
            </a:r>
            <a:r>
              <a:rPr lang="de-AT" dirty="0"/>
              <a:t>: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9EBDE6D-DC5C-FBB6-E1B3-9E9AEA9D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020" y="2606702"/>
            <a:ext cx="4431960" cy="10280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6F86A02-8232-54E3-BA1D-A8B7EA20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654" y="3822893"/>
            <a:ext cx="4772691" cy="866896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83A14F3-ACCB-8A56-C7ED-1E6A5A13A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629" y="4859407"/>
            <a:ext cx="3524742" cy="12574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F9A7FF1-93C5-A7C5-8F53-341374F99392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</a:t>
            </a:r>
            <a:r>
              <a:rPr lang="de-AT" b="1" dirty="0"/>
              <a:t>Lagrange Approximation </a:t>
            </a:r>
            <a:r>
              <a:rPr lang="de-AT" dirty="0"/>
              <a:t>– Code Demo</a:t>
            </a:r>
          </a:p>
        </p:txBody>
      </p:sp>
    </p:spTree>
    <p:extLst>
      <p:ext uri="{BB962C8B-B14F-4D97-AF65-F5344CB8AC3E}">
        <p14:creationId xmlns:p14="http://schemas.microsoft.com/office/powerpoint/2010/main" val="139324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4D7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E8E0EA-AD17-3F78-6229-B676909D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 err="1"/>
              <a:t>Overview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A20BC5D-9A09-F765-ABA5-6BCD18D8C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540453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99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4EF68-0E47-ECBB-E8BC-688C28AF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Visualizing</a:t>
            </a:r>
            <a:r>
              <a:rPr lang="de-AT" dirty="0"/>
              <a:t> Non-</a:t>
            </a:r>
            <a:r>
              <a:rPr lang="de-AT" dirty="0" err="1"/>
              <a:t>Trigonometric</a:t>
            </a:r>
            <a:r>
              <a:rPr lang="de-AT" dirty="0"/>
              <a:t> </a:t>
            </a:r>
            <a:r>
              <a:rPr lang="de-AT" dirty="0" err="1"/>
              <a:t>Func</a:t>
            </a:r>
            <a:r>
              <a:rPr lang="de-AT" dirty="0"/>
              <a:t>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0B2312-9B81-D1C7-4982-934003838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252" y="1969418"/>
            <a:ext cx="8482419" cy="4160837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D7F428E-FEE8-1794-9EA6-4C97EDC5F9EF}"/>
              </a:ext>
            </a:extLst>
          </p:cNvPr>
          <p:cNvSpPr txBox="1">
            <a:spLocks/>
          </p:cNvSpPr>
          <p:nvPr/>
        </p:nvSpPr>
        <p:spPr>
          <a:xfrm>
            <a:off x="838200" y="2011680"/>
            <a:ext cx="2416728" cy="4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/>
              <a:t>GeoGebra Demo-Time: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962EB3-56F7-A71B-6FBB-0AEFBB66CF40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</a:t>
            </a:r>
            <a:r>
              <a:rPr lang="de-AT" b="1" dirty="0"/>
              <a:t>Lagrange Approximation </a:t>
            </a:r>
            <a:r>
              <a:rPr lang="de-AT" dirty="0"/>
              <a:t>– Code Demo</a:t>
            </a:r>
          </a:p>
        </p:txBody>
      </p:sp>
    </p:spTree>
    <p:extLst>
      <p:ext uri="{BB962C8B-B14F-4D97-AF65-F5344CB8AC3E}">
        <p14:creationId xmlns:p14="http://schemas.microsoft.com/office/powerpoint/2010/main" val="371781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E9BB8-E8B1-64FA-EA92-67AAE15F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Python 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3B33A-AD77-D8CE-5CEB-A72FFD65B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/>
              <a:t>Interactive Demo-Time: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DBAC46-C880-DAE4-B9BF-5596B6A0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165" y="1192172"/>
            <a:ext cx="5972015" cy="531975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F028CCD-FE42-DD81-2BAA-E3DB43F2F525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Lagrange Approximation – </a:t>
            </a:r>
            <a:r>
              <a:rPr lang="de-AT" b="1" dirty="0"/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548661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A5D5F-7DF3-8E7E-6525-74766020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Questions?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1B6E43-6F5E-EC2C-A715-E45A331A3D22}"/>
              </a:ext>
            </a:extLst>
          </p:cNvPr>
          <p:cNvSpPr txBox="1"/>
          <p:nvPr/>
        </p:nvSpPr>
        <p:spPr>
          <a:xfrm>
            <a:off x="0" y="6488668"/>
            <a:ext cx="11635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/>
              <a:t>Sources, Code and </a:t>
            </a:r>
            <a:r>
              <a:rPr lang="de-AT" dirty="0" err="1"/>
              <a:t>Presentation</a:t>
            </a:r>
            <a:r>
              <a:rPr lang="de-AT" dirty="0"/>
              <a:t>: https://github.com/S0urC10ud/Trigonometric-Interpolation/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D6EFE1-B552-6414-34E7-02EAB48D0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212" y="5342213"/>
            <a:ext cx="1502049" cy="15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7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B9F8B-315E-618A-AF6F-DD223BD2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Trigonometric</a:t>
            </a:r>
            <a:r>
              <a:rPr lang="de-AT" dirty="0"/>
              <a:t> </a:t>
            </a:r>
            <a:r>
              <a:rPr lang="de-AT" dirty="0" err="1"/>
              <a:t>Functions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A2A53E-5EAE-9DD6-E6A9-8E2076AF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“…a set of functions which relate angles to the sides of a right triangle”</a:t>
            </a:r>
          </a:p>
          <a:p>
            <a:pPr marL="0" indent="0">
              <a:buNone/>
            </a:pPr>
            <a:r>
              <a:rPr lang="en-US" dirty="0"/>
              <a:t>-&gt; Elementary: sin(x), cos(x)</a:t>
            </a:r>
          </a:p>
          <a:p>
            <a:pPr marL="0" indent="0">
              <a:buNone/>
            </a:pPr>
            <a:r>
              <a:rPr lang="en-US" dirty="0"/>
              <a:t>-&gt; Representable as complex numbers (later)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57ABD0-6DF0-3738-6F28-83C8031B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416" y="4371874"/>
            <a:ext cx="6935168" cy="144800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70DC5C5-8DD7-F833-0C65-C31A35516E25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212659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AC332-29AD-A069-0EFA-44FAEB30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Interpretations of „Interpolation“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CB0FA1C-1E67-9B12-36CD-BA0E300D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6" y="3561127"/>
            <a:ext cx="3628584" cy="29397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39F82B-47EE-86F4-291B-28D1093A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63" y="3612245"/>
            <a:ext cx="6180568" cy="2837477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0B9BE54-8EF2-C255-ECCB-3E9D0532A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10419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„Interpolation“: Construct/Find new points based on known 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3E42DCC-F74A-9298-ACF4-3A9FFA35BC84}"/>
              </a:ext>
            </a:extLst>
          </p:cNvPr>
          <p:cNvSpPr txBox="1"/>
          <p:nvPr/>
        </p:nvSpPr>
        <p:spPr>
          <a:xfrm>
            <a:off x="1038756" y="2965914"/>
            <a:ext cx="362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/>
              <a:t>Evenly-Spaced</a:t>
            </a:r>
            <a:r>
              <a:rPr lang="de-AT" b="1" dirty="0"/>
              <a:t> </a:t>
            </a:r>
            <a:r>
              <a:rPr lang="de-AT" b="1" dirty="0" err="1"/>
              <a:t>approximation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a different </a:t>
            </a:r>
            <a:r>
              <a:rPr lang="de-AT" b="1" dirty="0" err="1"/>
              <a:t>function</a:t>
            </a:r>
            <a:r>
              <a:rPr lang="de-AT" b="1" dirty="0"/>
              <a:t>:</a:t>
            </a:r>
            <a:r>
              <a:rPr lang="de-AT" dirty="0"/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4AC82D-8502-4C65-9B03-2A7ABBA1725B}"/>
              </a:ext>
            </a:extLst>
          </p:cNvPr>
          <p:cNvSpPr txBox="1"/>
          <p:nvPr/>
        </p:nvSpPr>
        <p:spPr>
          <a:xfrm>
            <a:off x="5652873" y="3242913"/>
            <a:ext cx="390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err="1"/>
              <a:t>Only</a:t>
            </a:r>
            <a:r>
              <a:rPr lang="de-AT" b="1" dirty="0"/>
              <a:t> </a:t>
            </a:r>
            <a:r>
              <a:rPr lang="de-AT" b="1" dirty="0" err="1"/>
              <a:t>based</a:t>
            </a:r>
            <a:r>
              <a:rPr lang="de-AT" b="1" dirty="0"/>
              <a:t> on a </a:t>
            </a:r>
            <a:r>
              <a:rPr lang="de-AT" b="1" dirty="0" err="1"/>
              <a:t>set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points</a:t>
            </a:r>
            <a:r>
              <a:rPr lang="de-AT" b="1" dirty="0"/>
              <a:t>:</a:t>
            </a:r>
            <a:endParaRPr lang="de-A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82786312-E934-EB22-0E5C-549CE691244C}"/>
                  </a:ext>
                </a:extLst>
              </p14:cNvPr>
              <p14:cNvContentPartPr/>
              <p14:nvPr/>
            </p14:nvContentPartPr>
            <p14:xfrm>
              <a:off x="5249560" y="2986226"/>
              <a:ext cx="360" cy="3397680"/>
            </p14:xfrm>
          </p:contentPart>
        </mc:Choice>
        <mc:Fallback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82786312-E934-EB22-0E5C-549CE69124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0920" y="2977586"/>
                <a:ext cx="18000" cy="3415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485D09A2-6800-809C-E4BA-9B41EEC6E95A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b="1" dirty="0" err="1"/>
              <a:t>Definitions</a:t>
            </a:r>
            <a:r>
              <a:rPr lang="de-AT" dirty="0"/>
              <a:t> – Motivation – </a:t>
            </a:r>
            <a:r>
              <a:rPr lang="de-AT" dirty="0" err="1"/>
              <a:t>Function</a:t>
            </a:r>
            <a:r>
              <a:rPr lang="de-AT" dirty="0"/>
              <a:t> Approximation 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08186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C34D7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7D7B35-107D-C5FC-700A-93D026FF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AT"/>
              <a:t>Motivation</a:t>
            </a:r>
            <a:endParaRPr lang="de-AT" dirty="0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4251C0AA-3F2C-4D41-EEC0-EF3ADA67A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54848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97B1DF16-E224-A843-2C8A-0615F9CA86DE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</a:t>
            </a:r>
            <a:r>
              <a:rPr lang="de-AT" b="1" dirty="0"/>
              <a:t>Motivation</a:t>
            </a:r>
            <a:r>
              <a:rPr lang="de-AT" dirty="0"/>
              <a:t> – </a:t>
            </a:r>
            <a:r>
              <a:rPr lang="de-AT" dirty="0" err="1"/>
              <a:t>Function</a:t>
            </a:r>
            <a:r>
              <a:rPr lang="de-AT" dirty="0"/>
              <a:t> Approximation 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51414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E0BBD-4481-C563-58CF-2D3C545F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Evenly-Spaced</a:t>
            </a:r>
            <a:r>
              <a:rPr lang="de-AT" dirty="0"/>
              <a:t> </a:t>
            </a:r>
            <a:r>
              <a:rPr lang="de-AT" dirty="0" err="1"/>
              <a:t>Function</a:t>
            </a:r>
            <a:r>
              <a:rPr lang="de-AT" dirty="0"/>
              <a:t> </a:t>
            </a:r>
            <a:r>
              <a:rPr lang="de-AT" dirty="0" err="1"/>
              <a:t>Approx</a:t>
            </a:r>
            <a:r>
              <a:rPr lang="de-AT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CACCF5-9CB3-245E-1410-6758D0039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AT" dirty="0"/>
                  <a:t>Every </a:t>
                </a:r>
                <a:r>
                  <a:rPr lang="de-AT" dirty="0" err="1"/>
                  <a:t>set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</a:t>
                </a:r>
                <a:r>
                  <a:rPr lang="de-AT" dirty="0" err="1"/>
                  <a:t>compositions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</a:t>
                </a:r>
                <a:r>
                  <a:rPr lang="de-AT" i="1" dirty="0"/>
                  <a:t>sin</a:t>
                </a:r>
                <a:r>
                  <a:rPr lang="de-AT" dirty="0"/>
                  <a:t> and </a:t>
                </a:r>
                <a:r>
                  <a:rPr lang="de-AT" i="1" dirty="0"/>
                  <a:t>cos</a:t>
                </a:r>
                <a:r>
                  <a:rPr lang="de-AT" dirty="0"/>
                  <a:t> (</a:t>
                </a:r>
                <a:r>
                  <a:rPr lang="de-AT" dirty="0" err="1"/>
                  <a:t>Trigonometric</a:t>
                </a:r>
                <a:r>
                  <a:rPr lang="de-AT" dirty="0"/>
                  <a:t> Polynomial) </a:t>
                </a:r>
                <a:r>
                  <a:rPr lang="de-AT" dirty="0" err="1"/>
                  <a:t>can</a:t>
                </a:r>
                <a:r>
                  <a:rPr lang="de-AT" dirty="0"/>
                  <a:t> </a:t>
                </a:r>
                <a:r>
                  <a:rPr lang="de-AT" dirty="0" err="1"/>
                  <a:t>be</a:t>
                </a:r>
                <a:r>
                  <a:rPr lang="de-AT" dirty="0"/>
                  <a:t> </a:t>
                </a:r>
                <a:r>
                  <a:rPr lang="de-AT" dirty="0" err="1"/>
                  <a:t>described</a:t>
                </a:r>
                <a:r>
                  <a:rPr lang="de-AT" dirty="0"/>
                  <a:t> </a:t>
                </a:r>
                <a:r>
                  <a:rPr lang="de-AT" dirty="0" err="1"/>
                  <a:t>as</a:t>
                </a:r>
                <a:r>
                  <a:rPr lang="de-AT" dirty="0"/>
                  <a:t> </a:t>
                </a:r>
                <a:r>
                  <a:rPr lang="de-AT" dirty="0" err="1"/>
                  <a:t>follows</a:t>
                </a:r>
                <a:r>
                  <a:rPr lang="de-AT" dirty="0"/>
                  <a:t>:</a:t>
                </a:r>
              </a:p>
              <a:p>
                <a:endParaRPr lang="de-AT" dirty="0"/>
              </a:p>
              <a:p>
                <a:endParaRPr lang="de-AT" dirty="0"/>
              </a:p>
              <a:p>
                <a:endParaRPr lang="de-AT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… </m:t>
                    </m:r>
                    <m:r>
                      <a:rPr lang="de-AT" i="1" dirty="0" smtClean="0">
                        <a:latin typeface="Cambria Math" panose="02040503050406030204" pitchFamily="18" charset="0"/>
                      </a:rPr>
                      <m:t>𝐷𝑒𝑔𝑟𝑒𝑒</m:t>
                    </m:r>
                    <m:r>
                      <a:rPr lang="de-AT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AT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𝑐𝑎𝑛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𝑏𝑒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𝑚𝑜𝑑𝑒𝑙𝑒𝑑</m:t>
                        </m:r>
                      </m:e>
                    </m:d>
                  </m:oMath>
                </a14:m>
                <a:r>
                  <a:rPr lang="de-AT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de-AT"/>
                      <m:t>ℝ</m:t>
                    </m:r>
                    <m:r>
                      <m:rPr>
                        <m:nor/>
                      </m:rPr>
                      <a:rPr lang="de-AT" b="0" i="0" smtClean="0"/>
                      <m:t>, 1</m:t>
                    </m:r>
                    <m:r>
                      <a:rPr lang="de-AT" b="0" i="1" smtClean="0"/>
                      <m:t>≤</m:t>
                    </m:r>
                    <m:r>
                      <m:rPr>
                        <m:sty m:val="p"/>
                      </m:rPr>
                      <a:rPr lang="de-AT" b="0" i="1" smtClean="0"/>
                      <m:t>i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AT" dirty="0"/>
                  <a:t> 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CACCF5-9CB3-245E-1410-6758D0039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6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feld 5">
            <a:extLst>
              <a:ext uri="{FF2B5EF4-FFF2-40B4-BE49-F238E27FC236}">
                <a16:creationId xmlns:a16="http://schemas.microsoft.com/office/drawing/2014/main" id="{6404172E-7BA8-56E0-985E-D96541715A08}"/>
              </a:ext>
            </a:extLst>
          </p:cNvPr>
          <p:cNvSpPr txBox="1"/>
          <p:nvPr/>
        </p:nvSpPr>
        <p:spPr>
          <a:xfrm>
            <a:off x="2987777" y="3653405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AT" dirty="0"/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769B473-CEC6-AD94-ECF7-273B71EF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14" y="3282354"/>
            <a:ext cx="5934771" cy="129609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D373120-8E26-6917-100E-CC9FF259256A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23640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37BFE-D56E-2BA6-0E09-B9AEF083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Modeling </a:t>
            </a:r>
            <a:r>
              <a:rPr lang="de-AT" dirty="0" err="1"/>
              <a:t>Trig</a:t>
            </a:r>
            <a:r>
              <a:rPr lang="de-AT" dirty="0"/>
              <a:t>. </a:t>
            </a:r>
            <a:r>
              <a:rPr lang="de-AT" dirty="0" err="1"/>
              <a:t>Functions</a:t>
            </a:r>
            <a:r>
              <a:rPr lang="de-AT" dirty="0"/>
              <a:t> in ℂ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2DF0F-82B9-2F0B-C1F2-823E5C3F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GeoGebra Demo-Time:</a:t>
            </a:r>
          </a:p>
          <a:p>
            <a:pPr marL="0" indent="0">
              <a:buNone/>
            </a:pPr>
            <a:r>
              <a:rPr lang="de-AT" dirty="0">
                <a:hlinkClick r:id="rId2"/>
              </a:rPr>
              <a:t>https://www.geogebra.org/calculator/c4hgvp5f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5DB6F6-6BC1-4420-5F15-049FF4F8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366" y="3175365"/>
            <a:ext cx="3715268" cy="312463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0CEECDD-3E72-6629-092C-C2BF90FEEAB8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67545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EB7B9-1F32-53AB-C46A-18783826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Interpolation Task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0FCEF1-87D8-0F87-005C-0A9E5011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Simplify</a:t>
            </a:r>
            <a:r>
              <a:rPr lang="de-AT" dirty="0"/>
              <a:t> Formula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u="sng" dirty="0" err="1"/>
              <a:t>complex</a:t>
            </a:r>
            <a:r>
              <a:rPr lang="de-AT" u="sng" dirty="0"/>
              <a:t> </a:t>
            </a:r>
            <a:r>
              <a:rPr lang="de-AT" u="sng" dirty="0" err="1"/>
              <a:t>numbers</a:t>
            </a:r>
            <a:r>
              <a:rPr lang="de-AT" dirty="0"/>
              <a:t>: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F27E53-1558-A175-832E-16F4D44E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84" y="3999959"/>
            <a:ext cx="2671828" cy="119133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36AB1D-63F2-AAA1-7563-DF781D64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594" y="5191294"/>
            <a:ext cx="8322807" cy="62146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D3AEBAA-2EF5-85EE-A0D1-ECB88BC88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611" y="2703860"/>
            <a:ext cx="5934771" cy="129609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EA881DB-54BF-0E03-1889-BECFD1E83EFE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152485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EB7B9-1F32-53AB-C46A-18783826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Interpolation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0FCEF1-87D8-0F87-005C-0A9E50110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2690"/>
                <a:ext cx="10515600" cy="42595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de-AT" dirty="0"/>
                  <a:t>Simplify Formula </a:t>
                </a:r>
                <a:r>
                  <a:rPr lang="de-AT" dirty="0" err="1"/>
                  <a:t>by</a:t>
                </a:r>
                <a:r>
                  <a:rPr lang="de-AT" dirty="0"/>
                  <a:t> </a:t>
                </a:r>
                <a:r>
                  <a:rPr lang="de-AT" u="sng" dirty="0" err="1"/>
                  <a:t>hiding</a:t>
                </a:r>
                <a:r>
                  <a:rPr lang="de-AT" u="sng" dirty="0"/>
                  <a:t> </a:t>
                </a:r>
                <a:r>
                  <a:rPr lang="de-AT" u="sng" dirty="0" err="1"/>
                  <a:t>Euler‘s</a:t>
                </a:r>
                <a:r>
                  <a:rPr lang="de-AT" u="sng" dirty="0"/>
                  <a:t> </a:t>
                </a:r>
                <a:r>
                  <a:rPr lang="de-AT" u="sng" dirty="0" err="1"/>
                  <a:t>Number</a:t>
                </a:r>
                <a:r>
                  <a:rPr lang="de-AT" dirty="0"/>
                  <a:t>:</a:t>
                </a:r>
              </a:p>
              <a:p>
                <a:endParaRPr lang="de-AT" dirty="0"/>
              </a:p>
              <a:p>
                <a:endParaRPr lang="de-AT" dirty="0"/>
              </a:p>
              <a:p>
                <a:r>
                  <a:rPr lang="de-AT" dirty="0"/>
                  <a:t>Parameter </a:t>
                </a:r>
                <a:r>
                  <a:rPr lang="de-AT" dirty="0" err="1"/>
                  <a:t>is</a:t>
                </a:r>
                <a:r>
                  <a:rPr lang="de-AT" dirty="0"/>
                  <a:t> </a:t>
                </a:r>
                <a:r>
                  <a:rPr lang="de-AT" dirty="0" err="1"/>
                  <a:t>now</a:t>
                </a:r>
                <a:r>
                  <a:rPr lang="de-AT" dirty="0"/>
                  <a:t> a </a:t>
                </a:r>
                <a:r>
                  <a:rPr lang="de-AT" dirty="0" err="1"/>
                  <a:t>point</a:t>
                </a:r>
                <a:r>
                  <a:rPr lang="de-AT" dirty="0"/>
                  <a:t> on </a:t>
                </a:r>
                <a:r>
                  <a:rPr lang="de-AT" dirty="0" err="1"/>
                  <a:t>the</a:t>
                </a:r>
                <a:r>
                  <a:rPr lang="de-AT" dirty="0"/>
                  <a:t> </a:t>
                </a:r>
                <a:r>
                  <a:rPr lang="de-AT" b="1" dirty="0" err="1"/>
                  <a:t>unit</a:t>
                </a:r>
                <a:r>
                  <a:rPr lang="de-AT" b="1" dirty="0"/>
                  <a:t> </a:t>
                </a:r>
                <a:r>
                  <a:rPr lang="de-AT" b="1" dirty="0" err="1"/>
                  <a:t>circle</a:t>
                </a:r>
                <a:r>
                  <a:rPr lang="de-AT" dirty="0"/>
                  <a:t>:</a:t>
                </a:r>
              </a:p>
              <a:p>
                <a:endParaRPr lang="de-AT" dirty="0"/>
              </a:p>
              <a:p>
                <a:endParaRPr lang="de-AT" dirty="0"/>
              </a:p>
              <a:p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-&gt; </a:t>
                </a:r>
                <a:r>
                  <a:rPr lang="de-AT" dirty="0" err="1"/>
                  <a:t>Polyinomial</a:t>
                </a:r>
                <a:r>
                  <a:rPr lang="de-AT" dirty="0"/>
                  <a:t> </a:t>
                </a:r>
                <a:r>
                  <a:rPr lang="de-AT" dirty="0" err="1"/>
                  <a:t>of</a:t>
                </a:r>
                <a:r>
                  <a:rPr lang="de-AT" dirty="0"/>
                  <a:t> Degree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AT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30FCEF1-87D8-0F87-005C-0A9E50110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2690"/>
                <a:ext cx="10515600" cy="4259510"/>
              </a:xfrm>
              <a:blipFill>
                <a:blip r:embed="rId2"/>
                <a:stretch>
                  <a:fillRect l="-1217" t="-257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CBF27E53-1558-A175-832E-16F4D44E9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498"/>
          <a:stretch/>
        </p:blipFill>
        <p:spPr>
          <a:xfrm>
            <a:off x="4760082" y="2410925"/>
            <a:ext cx="2671828" cy="97096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9B0F8E6-E243-5419-8CD2-BAF98F1D7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841" y="4379480"/>
            <a:ext cx="2432309" cy="119133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BB5A93-B124-477C-A4F8-8DCE03C0C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358" y="3990745"/>
            <a:ext cx="959279" cy="54445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8465246-022C-6F70-7CB5-AE20E4E8912E}"/>
              </a:ext>
            </a:extLst>
          </p:cNvPr>
          <p:cNvSpPr txBox="1"/>
          <p:nvPr/>
        </p:nvSpPr>
        <p:spPr>
          <a:xfrm>
            <a:off x="0" y="63748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 err="1"/>
              <a:t>Definitions</a:t>
            </a:r>
            <a:r>
              <a:rPr lang="de-AT" dirty="0"/>
              <a:t> – Motivation – </a:t>
            </a:r>
            <a:r>
              <a:rPr lang="de-AT" b="1" dirty="0" err="1"/>
              <a:t>Function</a:t>
            </a:r>
            <a:r>
              <a:rPr lang="de-AT" b="1" dirty="0"/>
              <a:t> Approximation </a:t>
            </a:r>
            <a:r>
              <a:rPr lang="de-AT" dirty="0"/>
              <a:t>– Lagrange Approximation – Code Demo</a:t>
            </a:r>
          </a:p>
        </p:txBody>
      </p:sp>
    </p:spTree>
    <p:extLst>
      <p:ext uri="{BB962C8B-B14F-4D97-AF65-F5344CB8AC3E}">
        <p14:creationId xmlns:p14="http://schemas.microsoft.com/office/powerpoint/2010/main" val="397028857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71734"/>
      </a:dk2>
      <a:lt2>
        <a:srgbClr val="F0F3F2"/>
      </a:lt2>
      <a:accent1>
        <a:srgbClr val="C34D75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DB1"/>
      </a:accent6>
      <a:hlink>
        <a:srgbClr val="6654C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Breitbild</PresentationFormat>
  <Paragraphs>129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Century Gothic</vt:lpstr>
      <vt:lpstr>Elephant</vt:lpstr>
      <vt:lpstr>BrushVTI</vt:lpstr>
      <vt:lpstr>Trigonometric Interpolation</vt:lpstr>
      <vt:lpstr>Overview</vt:lpstr>
      <vt:lpstr>Trigonometric Functions</vt:lpstr>
      <vt:lpstr>Interpretations of „Interpolation“</vt:lpstr>
      <vt:lpstr>Motivation</vt:lpstr>
      <vt:lpstr>Evenly-Spaced Function Approx.</vt:lpstr>
      <vt:lpstr>Modeling Trig. Functions in ℂ</vt:lpstr>
      <vt:lpstr>Interpolation Task</vt:lpstr>
      <vt:lpstr>Interpolation Task</vt:lpstr>
      <vt:lpstr>Define matching points</vt:lpstr>
      <vt:lpstr>Solution to the problem</vt:lpstr>
      <vt:lpstr>Proof</vt:lpstr>
      <vt:lpstr>Proof  cont.</vt:lpstr>
      <vt:lpstr>Example from Paper</vt:lpstr>
      <vt:lpstr>Example from Paper</vt:lpstr>
      <vt:lpstr>Visualization of the Example</vt:lpstr>
      <vt:lpstr>General Case – Task Description</vt:lpstr>
      <vt:lpstr>Lagrange Interpolation</vt:lpstr>
      <vt:lpstr>Simplifying the Basis function</vt:lpstr>
      <vt:lpstr>Visualizing Non-Trigonometric Func.</vt:lpstr>
      <vt:lpstr>Python Implementation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Trigonometric Interpolation</dc:title>
  <dc:creator>Dallinger Martin</dc:creator>
  <cp:lastModifiedBy>Dallinger Martin</cp:lastModifiedBy>
  <cp:revision>92</cp:revision>
  <dcterms:created xsi:type="dcterms:W3CDTF">2023-02-05T11:40:48Z</dcterms:created>
  <dcterms:modified xsi:type="dcterms:W3CDTF">2023-02-05T19:54:04Z</dcterms:modified>
</cp:coreProperties>
</file>