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59" r:id="rId6"/>
    <p:sldId id="264" r:id="rId7"/>
    <p:sldId id="263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24744"/>
            <a:ext cx="9144000" cy="573325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S1012775/MVCmyweb/blob/master/EasyMVC/models/movie.php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1012775/MVCmyweb/blob/master/EasyMVC/models/getmovie.php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s://github.com/S1012775/MVCmyweb/blob/master/EasyMVC/views/js/selectuser.j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lJETvVMCIA" TargetMode="External"/><Relationship Id="rId2" Type="http://schemas.openxmlformats.org/officeDocument/2006/relationships/hyperlink" Target="https://web-annyke.c9users.io/EasyMVC/EasyMVC/Home/inde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016993" y="426021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2431192" y="1227232"/>
            <a:ext cx="7335032" cy="6184801"/>
            <a:chOff x="2492152" y="1265950"/>
            <a:chExt cx="7335032" cy="6184801"/>
          </a:xfrm>
        </p:grpSpPr>
        <p:pic>
          <p:nvPicPr>
            <p:cNvPr id="1026" name="Picture 2" descr="E:\002-KIMS BUSINESS\007-02-ALLPPT-Contents\T-001-2016-04\0402\shadow0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46" t="49116" b="1"/>
            <a:stretch/>
          </p:blipFill>
          <p:spPr bwMode="auto">
            <a:xfrm rot="21024839">
              <a:off x="3006499" y="2225462"/>
              <a:ext cx="6820685" cy="522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2492152" y="1265950"/>
              <a:ext cx="4297342" cy="4297342"/>
            </a:xfrm>
            <a:prstGeom prst="ellipse">
              <a:avLst/>
            </a:prstGeom>
            <a:solidFill>
              <a:srgbClr val="DDDEA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584166" y="1366348"/>
              <a:ext cx="4096546" cy="4096546"/>
            </a:xfrm>
            <a:prstGeom prst="ellips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03759" y="3327232"/>
            <a:ext cx="39429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報告：柯妤臻 </a:t>
            </a:r>
            <a:r>
              <a:rPr kumimoji="0" lang="en-US" altLang="zh-TW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Anny_ke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603759" y="2226636"/>
            <a:ext cx="3942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  <a:cs typeface="Arial" pitchFamily="34" charset="0"/>
              </a:rPr>
              <a:t>電影網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標楷體" pitchFamily="65" charset="-120"/>
              <a:ea typeface="標楷體" pitchFamily="65" charset="-12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34583" y="3909678"/>
            <a:ext cx="1062726" cy="261174"/>
            <a:chOff x="3275856" y="1242391"/>
            <a:chExt cx="1656184" cy="407020"/>
          </a:xfrm>
        </p:grpSpPr>
        <p:sp>
          <p:nvSpPr>
            <p:cNvPr id="21" name="Rounded Rectangle 2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hlinkClick r:id="rId5"/>
          </p:cNvPr>
          <p:cNvSpPr txBox="1"/>
          <p:nvPr/>
        </p:nvSpPr>
        <p:spPr>
          <a:xfrm>
            <a:off x="2603758" y="4342127"/>
            <a:ext cx="394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資料來源：環球電影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使用的技術與語言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TW" dirty="0" smtClean="0"/>
              <a:t>		</a:t>
            </a:r>
            <a:endParaRPr lang="zh-TW" altLang="en-US" dirty="0"/>
          </a:p>
        </p:txBody>
      </p:sp>
      <p:sp>
        <p:nvSpPr>
          <p:cNvPr id="11" name="六邊形 10"/>
          <p:cNvSpPr/>
          <p:nvPr/>
        </p:nvSpPr>
        <p:spPr>
          <a:xfrm>
            <a:off x="1811100" y="2223300"/>
            <a:ext cx="1752788" cy="1511024"/>
          </a:xfrm>
          <a:prstGeom prst="hex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>
            <a:off x="3347864" y="3068960"/>
            <a:ext cx="1752788" cy="1511024"/>
          </a:xfrm>
          <a:prstGeom prst="hexagon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>
            <a:off x="4907444" y="2257439"/>
            <a:ext cx="1752788" cy="1511024"/>
          </a:xfrm>
          <a:prstGeom prst="hexagon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/>
          <p:cNvSpPr/>
          <p:nvPr/>
        </p:nvSpPr>
        <p:spPr>
          <a:xfrm>
            <a:off x="3347864" y="4732384"/>
            <a:ext cx="1752788" cy="1511024"/>
          </a:xfrm>
          <a:prstGeom prst="hexagon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六邊形 20"/>
          <p:cNvSpPr/>
          <p:nvPr/>
        </p:nvSpPr>
        <p:spPr>
          <a:xfrm>
            <a:off x="3347864" y="1412776"/>
            <a:ext cx="1752788" cy="1511024"/>
          </a:xfrm>
          <a:prstGeom prst="hexagon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六邊形 21"/>
          <p:cNvSpPr/>
          <p:nvPr/>
        </p:nvSpPr>
        <p:spPr>
          <a:xfrm>
            <a:off x="1811100" y="3934200"/>
            <a:ext cx="1752788" cy="1511024"/>
          </a:xfrm>
          <a:prstGeom prst="hexagon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六邊形 22"/>
          <p:cNvSpPr/>
          <p:nvPr/>
        </p:nvSpPr>
        <p:spPr>
          <a:xfrm>
            <a:off x="4907444" y="3934200"/>
            <a:ext cx="1752788" cy="1511024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3">
                    <a:lumMod val="50000"/>
                  </a:schemeClr>
                </a:solidFill>
              </a:rPr>
              <a:t>MVC</a:t>
            </a:r>
            <a:endParaRPr lang="zh-TW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zh-TW" altLang="en-US" dirty="0"/>
              <a:t>功能介紹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39517" y="1412776"/>
            <a:ext cx="1224136" cy="518728"/>
          </a:xfrm>
        </p:spPr>
        <p:txBody>
          <a:bodyPr/>
          <a:lstStyle/>
          <a:p>
            <a:pPr lvl="0"/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USER-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058137" y="1700808"/>
            <a:ext cx="3672408" cy="100811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>
                <a:latin typeface="Arial" pitchFamily="34" charset="0"/>
                <a:cs typeface="Arial" pitchFamily="34" charset="0"/>
              </a:rPr>
              <a:t>瀏覽網頁資訊</a:t>
            </a:r>
            <a:endParaRPr lang="en-US" altLang="zh-TW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>
                <a:latin typeface="Arial" pitchFamily="34" charset="0"/>
                <a:cs typeface="Arial" pitchFamily="34" charset="0"/>
              </a:rPr>
              <a:t>聯絡我們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>
                <a:latin typeface="Arial" pitchFamily="34" charset="0"/>
                <a:cs typeface="Arial" pitchFamily="34" charset="0"/>
              </a:rPr>
              <a:t>電影時刻表查詢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59632" y="4714084"/>
            <a:ext cx="3317574" cy="1584176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管理者登入</a:t>
            </a:r>
            <a:r>
              <a:rPr lang="en-US" altLang="zh-TW" dirty="0" smtClean="0"/>
              <a:t>SESSION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電影時刻表新增、刪除、修改</a:t>
            </a: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/>
              <a:t>電影</a:t>
            </a:r>
            <a:r>
              <a:rPr lang="zh-TW" altLang="en-US" dirty="0" smtClean="0"/>
              <a:t>資訊</a:t>
            </a:r>
            <a:r>
              <a:rPr lang="zh-TW" altLang="en-US" dirty="0"/>
              <a:t>新增、刪除、修改</a:t>
            </a:r>
            <a:endParaRPr lang="en-US" altLang="zh-TW" dirty="0"/>
          </a:p>
          <a:p>
            <a:endParaRPr lang="en-US" altLang="ko-KR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85020"/>
            <a:ext cx="1150433" cy="18893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642076"/>
            <a:ext cx="987552" cy="1606296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6433928" y="5506172"/>
            <a:ext cx="151412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MANAGE-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69" y="476672"/>
            <a:ext cx="576064" cy="946091"/>
          </a:xfrm>
        </p:spPr>
      </p:pic>
      <p:sp>
        <p:nvSpPr>
          <p:cNvPr id="3" name="圓角矩形 2"/>
          <p:cNvSpPr/>
          <p:nvPr/>
        </p:nvSpPr>
        <p:spPr>
          <a:xfrm>
            <a:off x="2106849" y="1834977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首頁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130996" y="2852936"/>
            <a:ext cx="11881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電影資訊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495632" y="2868563"/>
            <a:ext cx="159910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電影時刻表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23528" y="2852936"/>
            <a:ext cx="159910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聯絡我們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610" y="1784190"/>
            <a:ext cx="987552" cy="16062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106849" y="116632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User</a:t>
            </a:r>
            <a:endParaRPr lang="zh-TW" altLang="en-US" sz="2800" dirty="0"/>
          </a:p>
        </p:txBody>
      </p:sp>
      <p:cxnSp>
        <p:nvCxnSpPr>
          <p:cNvPr id="14" name="直線接點 13"/>
          <p:cNvCxnSpPr>
            <a:stCxn id="2" idx="2"/>
            <a:endCxn id="3" idx="0"/>
          </p:cNvCxnSpPr>
          <p:nvPr/>
        </p:nvCxnSpPr>
        <p:spPr>
          <a:xfrm>
            <a:off x="2574901" y="1422763"/>
            <a:ext cx="0" cy="412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3" idx="2"/>
          </p:cNvCxnSpPr>
          <p:nvPr/>
        </p:nvCxnSpPr>
        <p:spPr>
          <a:xfrm>
            <a:off x="2574901" y="2483049"/>
            <a:ext cx="0" cy="36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259632" y="2667992"/>
            <a:ext cx="0" cy="18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295183" y="2683619"/>
            <a:ext cx="0" cy="18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59632" y="2667992"/>
            <a:ext cx="3035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344298" y="110565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Manage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72445" y="18068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3164267" y="4586618"/>
            <a:ext cx="215301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檢視聯絡</a:t>
            </a:r>
            <a:r>
              <a:rPr lang="zh-TW" altLang="en-US" dirty="0" smtClean="0">
                <a:solidFill>
                  <a:schemeClr val="tx1"/>
                </a:solidFill>
              </a:rPr>
              <a:t>我們內容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5748395" y="4586618"/>
            <a:ext cx="11881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電影資訊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7332571" y="4586618"/>
            <a:ext cx="11881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電影資訊</a:t>
            </a:r>
          </a:p>
        </p:txBody>
      </p:sp>
      <p:cxnSp>
        <p:nvCxnSpPr>
          <p:cNvPr id="36" name="肘形接點 35"/>
          <p:cNvCxnSpPr>
            <a:endCxn id="28" idx="0"/>
          </p:cNvCxnSpPr>
          <p:nvPr/>
        </p:nvCxnSpPr>
        <p:spPr>
          <a:xfrm rot="5400000">
            <a:off x="5108754" y="2560823"/>
            <a:ext cx="1157814" cy="2893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endCxn id="29" idx="0"/>
          </p:cNvCxnSpPr>
          <p:nvPr/>
        </p:nvCxnSpPr>
        <p:spPr>
          <a:xfrm rot="5400000">
            <a:off x="6159598" y="3611667"/>
            <a:ext cx="1157814" cy="7920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/>
          <p:nvPr/>
        </p:nvCxnSpPr>
        <p:spPr>
          <a:xfrm rot="16200000" flipH="1">
            <a:off x="6953523" y="3611864"/>
            <a:ext cx="1157814" cy="7920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3904469" y="4126764"/>
            <a:ext cx="720080" cy="288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刪除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5781817" y="4138174"/>
            <a:ext cx="2437992" cy="2796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新增、刪除、修改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4" name="肘形接點 43"/>
          <p:cNvCxnSpPr>
            <a:stCxn id="3" idx="3"/>
          </p:cNvCxnSpPr>
          <p:nvPr/>
        </p:nvCxnSpPr>
        <p:spPr>
          <a:xfrm>
            <a:off x="3042953" y="2159013"/>
            <a:ext cx="3695552" cy="2618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7904" y="44624"/>
            <a:ext cx="2664296" cy="1069514"/>
          </a:xfrm>
        </p:spPr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771839" y="2576178"/>
            <a:ext cx="1905334" cy="10688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MODELS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771839" y="1124744"/>
            <a:ext cx="1905334" cy="10688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CONTROLLER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771839" y="5157192"/>
            <a:ext cx="1937704" cy="10870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VIEWS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97024"/>
            <a:ext cx="19907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3779912" y="1479147"/>
            <a:ext cx="792088" cy="36004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779912" y="2816932"/>
            <a:ext cx="792088" cy="36004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3779912" y="5700694"/>
            <a:ext cx="792088" cy="36004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27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0"/>
            <a:ext cx="1368152" cy="1069514"/>
          </a:xfrm>
        </p:spPr>
        <p:txBody>
          <a:bodyPr/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6" y="1052736"/>
            <a:ext cx="3413612" cy="2808312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50" y="908720"/>
            <a:ext cx="45434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>
          <a:xfrm>
            <a:off x="796616" y="4029819"/>
            <a:ext cx="624408" cy="624408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M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707904" y="476672"/>
            <a:ext cx="624408" cy="624408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C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24" y="4029819"/>
            <a:ext cx="69246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4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電影資訊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抓取網頁資料並顯示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2051"/>
            <a:ext cx="6564313" cy="3733385"/>
          </a:xfrm>
        </p:spPr>
      </p:pic>
    </p:spTree>
    <p:extLst>
      <p:ext uri="{BB962C8B-B14F-4D97-AF65-F5344CB8AC3E}">
        <p14:creationId xmlns:p14="http://schemas.microsoft.com/office/powerpoint/2010/main" val="1610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電影查詢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60848"/>
            <a:ext cx="6564313" cy="3698286"/>
          </a:xfrm>
        </p:spPr>
      </p:pic>
      <p:sp>
        <p:nvSpPr>
          <p:cNvPr id="6" name="橢圓 5">
            <a:hlinkClick r:id="rId3"/>
          </p:cNvPr>
          <p:cNvSpPr/>
          <p:nvPr/>
        </p:nvSpPr>
        <p:spPr>
          <a:xfrm>
            <a:off x="2051720" y="1196752"/>
            <a:ext cx="624408" cy="624408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M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橢圓 6">
            <a:hlinkClick r:id="rId4"/>
          </p:cNvPr>
          <p:cNvSpPr/>
          <p:nvPr/>
        </p:nvSpPr>
        <p:spPr>
          <a:xfrm>
            <a:off x="3165004" y="1175023"/>
            <a:ext cx="648072" cy="648072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J</a:t>
            </a:r>
            <a:r>
              <a:rPr lang="en-US" altLang="zh-TW" sz="2400" dirty="0" smtClean="0">
                <a:solidFill>
                  <a:srgbClr val="002060"/>
                </a:solidFill>
              </a:rPr>
              <a:t>S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61626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橢圓 7"/>
          <p:cNvSpPr/>
          <p:nvPr/>
        </p:nvSpPr>
        <p:spPr>
          <a:xfrm>
            <a:off x="3707904" y="3068960"/>
            <a:ext cx="1656184" cy="79208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45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My web</a:t>
            </a:r>
            <a:endParaRPr lang="zh-TW" altLang="en-US" dirty="0"/>
          </a:p>
        </p:txBody>
      </p:sp>
      <p:pic>
        <p:nvPicPr>
          <p:cNvPr id="5" name="內容版面配置區 4">
            <a:hlinkClick r:id="rId3"/>
          </p:cNvPr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844824"/>
            <a:ext cx="5529929" cy="4148138"/>
          </a:xfrm>
        </p:spPr>
      </p:pic>
    </p:spTree>
    <p:extLst>
      <p:ext uri="{BB962C8B-B14F-4D97-AF65-F5344CB8AC3E}">
        <p14:creationId xmlns:p14="http://schemas.microsoft.com/office/powerpoint/2010/main" val="2616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96</Words>
  <Application>Microsoft Office PowerPoint</Application>
  <PresentationFormat>如螢幕大小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Office Theme</vt:lpstr>
      <vt:lpstr>Custom Design</vt:lpstr>
      <vt:lpstr>PowerPoint 簡報</vt:lpstr>
      <vt:lpstr>使用的技術與語言</vt:lpstr>
      <vt:lpstr> 功能介紹</vt:lpstr>
      <vt:lpstr> </vt:lpstr>
      <vt:lpstr>MVC架構</vt:lpstr>
      <vt:lpstr>登入</vt:lpstr>
      <vt:lpstr>電影資訊</vt:lpstr>
      <vt:lpstr>電影查詢</vt:lpstr>
      <vt:lpstr>PowerPoint 簡報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As</cp:lastModifiedBy>
  <cp:revision>55</cp:revision>
  <dcterms:created xsi:type="dcterms:W3CDTF">2014-04-01T16:35:38Z</dcterms:created>
  <dcterms:modified xsi:type="dcterms:W3CDTF">2016-07-25T13:23:20Z</dcterms:modified>
</cp:coreProperties>
</file>