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4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1012775/MVCmyweb/blob/master/EasyMVC/models/movie.ph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1012775/MVCmyweb/blob/master/EasyMVC/models/getmovie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github.com/S1012775/MVCmyweb/blob/master/EasyMVC/views/js/selectuser.j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4uhprpenZM" TargetMode="External"/><Relationship Id="rId2" Type="http://schemas.openxmlformats.org/officeDocument/2006/relationships/hyperlink" Target="https://web-annyke.c9users.io/EasyMVC/EasyMVC/Home/inde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426021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31192" y="1227232"/>
            <a:ext cx="7335032" cy="6184801"/>
            <a:chOff x="2492152" y="1265950"/>
            <a:chExt cx="7335032" cy="6184801"/>
          </a:xfrm>
        </p:grpSpPr>
        <p:pic>
          <p:nvPicPr>
            <p:cNvPr id="1026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03759" y="3327232"/>
            <a:ext cx="3942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報告：柯妤臻 </a:t>
            </a:r>
            <a:r>
              <a:rPr kumimoji="0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Anny_ke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03759" y="2226636"/>
            <a:ext cx="394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  <a:cs typeface="Arial" pitchFamily="34" charset="0"/>
              </a:rPr>
              <a:t>電影網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34583" y="3909678"/>
            <a:ext cx="1062726" cy="261174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hlinkClick r:id="rId5"/>
          </p:cNvPr>
          <p:cNvSpPr txBox="1"/>
          <p:nvPr/>
        </p:nvSpPr>
        <p:spPr>
          <a:xfrm>
            <a:off x="2603758" y="4342127"/>
            <a:ext cx="394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資料來源：環球電影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使用的技術與語言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1811100" y="2223300"/>
            <a:ext cx="1752788" cy="1511024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3347864" y="3068960"/>
            <a:ext cx="1752788" cy="1511024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>
            <a:off x="4907444" y="2257439"/>
            <a:ext cx="1752788" cy="1511024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3347864" y="4732384"/>
            <a:ext cx="1752788" cy="1511024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3347864" y="1412776"/>
            <a:ext cx="1752788" cy="1511024"/>
          </a:xfrm>
          <a:prstGeom prst="hexago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1811100" y="3934200"/>
            <a:ext cx="1752788" cy="1511024"/>
          </a:xfrm>
          <a:prstGeom prst="hexagon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4907444" y="3934200"/>
            <a:ext cx="1752788" cy="1511024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</a:rPr>
              <a:t>MVC</a:t>
            </a:r>
            <a:endParaRPr lang="zh-TW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zh-TW" altLang="en-US" dirty="0"/>
              <a:t>功能介紹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9517" y="1412776"/>
            <a:ext cx="1224136" cy="518728"/>
          </a:xfrm>
        </p:spPr>
        <p:txBody>
          <a:bodyPr/>
          <a:lstStyle/>
          <a:p>
            <a:pPr lvl="0"/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USER-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058137" y="1700808"/>
            <a:ext cx="3672408" cy="10081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瀏覽網頁資訊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聯絡我們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電影時刻表查詢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9632" y="4714084"/>
            <a:ext cx="3317574" cy="158417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管理者登入</a:t>
            </a:r>
            <a:r>
              <a:rPr lang="en-US" altLang="zh-TW" dirty="0" smtClean="0"/>
              <a:t>SESSION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電影時刻表新增、刪除、修改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/>
              <a:t>電影</a:t>
            </a:r>
            <a:r>
              <a:rPr lang="zh-TW" altLang="en-US" dirty="0" smtClean="0"/>
              <a:t>資訊</a:t>
            </a:r>
            <a:r>
              <a:rPr lang="zh-TW" altLang="en-US" dirty="0"/>
              <a:t>新增、刪除、修改</a:t>
            </a:r>
            <a:endParaRPr lang="en-US" altLang="zh-TW" dirty="0"/>
          </a:p>
          <a:p>
            <a:endParaRPr lang="en-US" altLang="ko-KR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85020"/>
            <a:ext cx="1150433" cy="18893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42076"/>
            <a:ext cx="987552" cy="160629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6433928" y="5506172"/>
            <a:ext cx="151412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MANAGE-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69" y="476672"/>
            <a:ext cx="576064" cy="946091"/>
          </a:xfrm>
        </p:spPr>
      </p:pic>
      <p:sp>
        <p:nvSpPr>
          <p:cNvPr id="3" name="圓角矩形 2"/>
          <p:cNvSpPr/>
          <p:nvPr/>
        </p:nvSpPr>
        <p:spPr>
          <a:xfrm>
            <a:off x="2106849" y="1834977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30996" y="2852936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495632" y="2868563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電影時刻表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3528" y="2852936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聯絡我們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10" y="1784190"/>
            <a:ext cx="987552" cy="16062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06849" y="1166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  <a:endParaRPr lang="zh-TW" altLang="en-US" sz="2800" dirty="0"/>
          </a:p>
        </p:txBody>
      </p:sp>
      <p:cxnSp>
        <p:nvCxnSpPr>
          <p:cNvPr id="14" name="直線接點 13"/>
          <p:cNvCxnSpPr>
            <a:stCxn id="2" idx="2"/>
            <a:endCxn id="3" idx="0"/>
          </p:cNvCxnSpPr>
          <p:nvPr/>
        </p:nvCxnSpPr>
        <p:spPr>
          <a:xfrm>
            <a:off x="2574901" y="1422763"/>
            <a:ext cx="0" cy="41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" idx="2"/>
          </p:cNvCxnSpPr>
          <p:nvPr/>
        </p:nvCxnSpPr>
        <p:spPr>
          <a:xfrm>
            <a:off x="2574901" y="2483049"/>
            <a:ext cx="0" cy="3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259632" y="2667992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295183" y="2683619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59632" y="2667992"/>
            <a:ext cx="303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44298" y="110565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Manage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72445" y="1806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3164267" y="4586618"/>
            <a:ext cx="21530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檢視聯絡</a:t>
            </a:r>
            <a:r>
              <a:rPr lang="zh-TW" altLang="en-US" dirty="0" smtClean="0">
                <a:solidFill>
                  <a:schemeClr val="tx1"/>
                </a:solidFill>
              </a:rPr>
              <a:t>我們內容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748395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32571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cxnSp>
        <p:nvCxnSpPr>
          <p:cNvPr id="36" name="肘形接點 35"/>
          <p:cNvCxnSpPr>
            <a:endCxn id="28" idx="0"/>
          </p:cNvCxnSpPr>
          <p:nvPr/>
        </p:nvCxnSpPr>
        <p:spPr>
          <a:xfrm rot="5400000">
            <a:off x="5108754" y="2560823"/>
            <a:ext cx="1157814" cy="2893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29" idx="0"/>
          </p:cNvCxnSpPr>
          <p:nvPr/>
        </p:nvCxnSpPr>
        <p:spPr>
          <a:xfrm rot="5400000">
            <a:off x="6159598" y="3611667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rot="16200000" flipH="1">
            <a:off x="6953523" y="3611864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04469" y="4126764"/>
            <a:ext cx="720080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刪除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781817" y="4138174"/>
            <a:ext cx="2437992" cy="27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新增、刪除、修改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肘形接點 43"/>
          <p:cNvCxnSpPr>
            <a:stCxn id="3" idx="3"/>
          </p:cNvCxnSpPr>
          <p:nvPr/>
        </p:nvCxnSpPr>
        <p:spPr>
          <a:xfrm>
            <a:off x="3042953" y="2159013"/>
            <a:ext cx="3695552" cy="261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44624"/>
            <a:ext cx="2664296" cy="1069514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771839" y="2576178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MODELS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771839" y="1124744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CONTROLLER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771839" y="5157192"/>
            <a:ext cx="1937704" cy="1087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VIEWS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97024"/>
            <a:ext cx="19907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3779912" y="1479147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79912" y="2816932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3779912" y="5700694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0"/>
            <a:ext cx="1368152" cy="1069514"/>
          </a:xfrm>
        </p:spPr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6" y="1052736"/>
            <a:ext cx="3413612" cy="2808312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0" y="908720"/>
            <a:ext cx="4543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796616" y="4029819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707904" y="47667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C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24" y="4029819"/>
            <a:ext cx="6924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抓取網頁資料並顯示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2051"/>
            <a:ext cx="6564313" cy="3733385"/>
          </a:xfrm>
        </p:spPr>
      </p:pic>
    </p:spTree>
    <p:extLst>
      <p:ext uri="{BB962C8B-B14F-4D97-AF65-F5344CB8AC3E}">
        <p14:creationId xmlns:p14="http://schemas.microsoft.com/office/powerpoint/2010/main" val="161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電影查詢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564313" cy="3698286"/>
          </a:xfrm>
        </p:spPr>
      </p:pic>
      <p:sp>
        <p:nvSpPr>
          <p:cNvPr id="6" name="橢圓 5">
            <a:hlinkClick r:id="rId3"/>
          </p:cNvPr>
          <p:cNvSpPr/>
          <p:nvPr/>
        </p:nvSpPr>
        <p:spPr>
          <a:xfrm>
            <a:off x="2051720" y="119675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橢圓 6">
            <a:hlinkClick r:id="rId4"/>
          </p:cNvPr>
          <p:cNvSpPr/>
          <p:nvPr/>
        </p:nvSpPr>
        <p:spPr>
          <a:xfrm>
            <a:off x="3165004" y="1175023"/>
            <a:ext cx="648072" cy="6480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J</a:t>
            </a:r>
            <a:r>
              <a:rPr lang="en-US" altLang="zh-TW" sz="2400" dirty="0" smtClean="0">
                <a:solidFill>
                  <a:srgbClr val="002060"/>
                </a:solidFill>
              </a:rPr>
              <a:t>S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62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3707904" y="3068960"/>
            <a:ext cx="1656184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My web</a:t>
            </a:r>
            <a:endParaRPr lang="zh-TW" altLang="en-US" dirty="0"/>
          </a:p>
        </p:txBody>
      </p:sp>
      <p:pic>
        <p:nvPicPr>
          <p:cNvPr id="5" name="內容版面配置區 4">
            <a:hlinkClick r:id="rId3"/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5529929" cy="4148138"/>
          </a:xfrm>
        </p:spPr>
      </p:pic>
    </p:spTree>
    <p:extLst>
      <p:ext uri="{BB962C8B-B14F-4D97-AF65-F5344CB8AC3E}">
        <p14:creationId xmlns:p14="http://schemas.microsoft.com/office/powerpoint/2010/main" val="2616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96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簡報</vt:lpstr>
      <vt:lpstr>使用的技術與語言</vt:lpstr>
      <vt:lpstr> 功能介紹</vt:lpstr>
      <vt:lpstr> </vt:lpstr>
      <vt:lpstr>MVC架構</vt:lpstr>
      <vt:lpstr>登入</vt:lpstr>
      <vt:lpstr>電影資訊</vt:lpstr>
      <vt:lpstr>電影查詢</vt:lpstr>
      <vt:lpstr>PowerPoint 簡報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</cp:lastModifiedBy>
  <cp:revision>56</cp:revision>
  <dcterms:created xsi:type="dcterms:W3CDTF">2014-04-01T16:35:38Z</dcterms:created>
  <dcterms:modified xsi:type="dcterms:W3CDTF">2016-07-25T13:25:11Z</dcterms:modified>
</cp:coreProperties>
</file>