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0" r:id="rId3"/>
    <p:sldId id="275" r:id="rId4"/>
    <p:sldId id="271" r:id="rId5"/>
    <p:sldId id="272" r:id="rId6"/>
    <p:sldId id="273" r:id="rId7"/>
    <p:sldId id="274" r:id="rId8"/>
    <p:sldId id="266" r:id="rId9"/>
    <p:sldId id="261" r:id="rId10"/>
    <p:sldId id="262" r:id="rId11"/>
    <p:sldId id="263" r:id="rId12"/>
    <p:sldId id="264" r:id="rId13"/>
    <p:sldId id="267" r:id="rId14"/>
    <p:sldId id="265" r:id="rId15"/>
    <p:sldId id="268" r:id="rId16"/>
    <p:sldId id="26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edxtaipei.com/articles/10_tips_for_slide/" TargetMode="External"/><Relationship Id="rId2" Type="http://schemas.openxmlformats.org/officeDocument/2006/relationships/hyperlink" Target="http://www.autism.org.tw/download/news/2016camp_pp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xuite.net/jin117/blog/59857980-%E7%B0%A1%E5%A0%B1%E5%8D%B3%E6%BA%9D%E9%80%9A++%E5%A6%82%E4%BD%95%E5%AD%B8%E7%B0%A1%E5%A0%B1%E6%8A%80%E5%B7%A7+%E6%88%90%E7%82%BA%E9%AB%98%E6%89%8B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簡報技巧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訓練發展部</a:t>
            </a:r>
            <a:r>
              <a:rPr lang="en-US" altLang="zh-TW" dirty="0" smtClean="0"/>
              <a:t>_Anny-</a:t>
            </a:r>
            <a:r>
              <a:rPr lang="en-US" altLang="zh-TW" dirty="0" err="1"/>
              <a:t>K</a:t>
            </a:r>
            <a:r>
              <a:rPr lang="en-US" altLang="zh-TW" dirty="0" err="1" smtClean="0"/>
              <a:t>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399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簡報的原則與技巧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34563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800" dirty="0"/>
              <a:t>2. </a:t>
            </a:r>
            <a:r>
              <a:rPr lang="zh-TW" altLang="en-US" sz="2800" dirty="0"/>
              <a:t>背景、字型、字體和字數</a:t>
            </a:r>
            <a:r>
              <a:rPr lang="zh-TW" altLang="en-US" sz="2800" dirty="0" smtClean="0"/>
              <a:t>：</a:t>
            </a: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r>
              <a:rPr lang="zh-TW" altLang="en-US" dirty="0" smtClean="0"/>
              <a:t>善</a:t>
            </a:r>
            <a:r>
              <a:rPr lang="zh-TW" altLang="en-US" dirty="0"/>
              <a:t>用</a:t>
            </a:r>
            <a:r>
              <a:rPr lang="en-US" altLang="zh-TW" dirty="0"/>
              <a:t>PPT</a:t>
            </a:r>
            <a:r>
              <a:rPr lang="zh-TW" altLang="en-US" dirty="0"/>
              <a:t>內建的簡報設計範本，避免過於花俏</a:t>
            </a:r>
            <a:r>
              <a:rPr lang="zh-TW" altLang="en-US" dirty="0" smtClean="0"/>
              <a:t>的背景</a:t>
            </a:r>
            <a:r>
              <a:rPr lang="zh-TW" altLang="en-US" dirty="0"/>
              <a:t>模糊簡報重點 </a:t>
            </a:r>
            <a:endParaRPr lang="en-US" altLang="zh-TW" dirty="0" smtClean="0"/>
          </a:p>
          <a:p>
            <a:r>
              <a:rPr lang="zh-TW" altLang="en-US" dirty="0" smtClean="0"/>
              <a:t>整</a:t>
            </a:r>
            <a:r>
              <a:rPr lang="zh-TW" altLang="en-US" dirty="0"/>
              <a:t>份簡報的字型請統一，避免使用特殊字型 </a:t>
            </a:r>
            <a:endParaRPr lang="en-US" altLang="zh-TW" dirty="0" smtClean="0"/>
          </a:p>
          <a:p>
            <a:r>
              <a:rPr lang="zh-TW" altLang="en-US" dirty="0" smtClean="0"/>
              <a:t>字體</a:t>
            </a:r>
            <a:r>
              <a:rPr lang="zh-TW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>
                    <a:lumMod val="10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大</a:t>
            </a:r>
            <a:r>
              <a:rPr lang="zh-TW" altLang="en-US" dirty="0"/>
              <a:t>、行數和字數</a:t>
            </a:r>
            <a:r>
              <a:rPr lang="zh-TW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>
                    <a:lumMod val="10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少</a:t>
            </a:r>
            <a:r>
              <a:rPr lang="zh-TW" altLang="en-US" dirty="0"/>
              <a:t>，字體大小分層遞減以凸 顯標題、次標題、關鍵字、敘述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r>
              <a:rPr lang="zh-TW" altLang="en-US" dirty="0" smtClean="0"/>
              <a:t>字體</a:t>
            </a:r>
            <a:r>
              <a:rPr lang="zh-TW" altLang="en-US" dirty="0"/>
              <a:t>大小切勿小於</a:t>
            </a:r>
            <a:r>
              <a:rPr lang="en-US" altLang="zh-TW" dirty="0"/>
              <a:t>20</a:t>
            </a:r>
            <a:r>
              <a:rPr lang="zh-TW" altLang="en-US" dirty="0" smtClean="0"/>
              <a:t>號字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6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簡報的原則與技巧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2044824"/>
          </a:xfrm>
        </p:spPr>
        <p:txBody>
          <a:bodyPr/>
          <a:lstStyle/>
          <a:p>
            <a:r>
              <a:rPr lang="en-US" altLang="zh-TW" b="1" dirty="0" smtClean="0"/>
              <a:t>Magic </a:t>
            </a:r>
            <a:r>
              <a:rPr lang="en-US" altLang="zh-TW" b="1" dirty="0"/>
              <a:t>7</a:t>
            </a:r>
            <a:r>
              <a:rPr lang="zh-TW" altLang="en-US" dirty="0"/>
              <a:t>： 每張投影片傳達</a:t>
            </a:r>
            <a:r>
              <a:rPr lang="en-US" altLang="zh-TW" dirty="0"/>
              <a:t>± 7 </a:t>
            </a:r>
            <a:r>
              <a:rPr lang="zh-TW" altLang="en-US" dirty="0"/>
              <a:t>個概念最</a:t>
            </a:r>
            <a:r>
              <a:rPr lang="zh-TW" altLang="en-US" dirty="0" smtClean="0"/>
              <a:t>適當</a:t>
            </a:r>
            <a:endParaRPr lang="en-US" altLang="zh-TW" dirty="0" smtClean="0"/>
          </a:p>
          <a:p>
            <a:r>
              <a:rPr lang="zh-TW" altLang="en-US" dirty="0" smtClean="0"/>
              <a:t>少</a:t>
            </a:r>
            <a:r>
              <a:rPr lang="zh-TW" altLang="en-US" dirty="0"/>
              <a:t>用標點符號：投影片是大小標題的組合，要 呈現的訊息必須分類串連好，並以不同的項目 符號、字型字體分行加以分段</a:t>
            </a:r>
            <a:r>
              <a:rPr lang="zh-TW" altLang="en-US" dirty="0" smtClean="0"/>
              <a:t>組織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283968" y="4246754"/>
            <a:ext cx="3647152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70000"/>
              </a:lnSpc>
            </a:pP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士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＝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～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） </a:t>
            </a:r>
          </a:p>
          <a:p>
            <a:pPr lvl="1">
              <a:lnSpc>
                <a:spcPct val="170000"/>
              </a:lnSpc>
            </a:pP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每張投影片七行（七個概念）</a:t>
            </a:r>
          </a:p>
          <a:p>
            <a:pPr lvl="1">
              <a:lnSpc>
                <a:spcPct val="170000"/>
              </a:lnSpc>
            </a:pP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每項標題七個字</a:t>
            </a:r>
          </a:p>
          <a:p>
            <a:pPr lvl="1">
              <a:lnSpc>
                <a:spcPct val="170000"/>
              </a:lnSpc>
            </a:pP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適當留白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493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簡報的原則與技巧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800" dirty="0"/>
              <a:t>3. </a:t>
            </a:r>
            <a:r>
              <a:rPr lang="zh-TW" altLang="en-US" sz="2800" dirty="0"/>
              <a:t>善用圖表、數字和動畫</a:t>
            </a:r>
            <a:r>
              <a:rPr lang="zh-TW" altLang="en-US" sz="2800" dirty="0" smtClean="0"/>
              <a:t>：</a:t>
            </a:r>
            <a:endParaRPr lang="en-US" altLang="zh-TW" sz="2800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表</a:t>
            </a:r>
            <a:r>
              <a:rPr lang="zh-TW" altLang="en-US" dirty="0"/>
              <a:t>勝於文，圖勝於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r>
              <a:rPr lang="zh-TW" altLang="en-US" dirty="0" smtClean="0"/>
              <a:t>圖表</a:t>
            </a:r>
            <a:r>
              <a:rPr lang="zh-TW" altLang="en-US" dirty="0"/>
              <a:t>只須標題，</a:t>
            </a:r>
            <a:r>
              <a:rPr lang="zh-TW" altLang="en-US" u="sng" dirty="0"/>
              <a:t>請勿再加上文字解釋圖表</a:t>
            </a:r>
            <a:r>
              <a:rPr lang="zh-TW" altLang="en-US" u="sng" dirty="0" smtClean="0"/>
              <a:t>內容 </a:t>
            </a:r>
            <a:endParaRPr lang="en-US" altLang="zh-TW" u="sng" dirty="0" smtClean="0"/>
          </a:p>
          <a:p>
            <a:r>
              <a:rPr lang="zh-TW" altLang="en-US" dirty="0" smtClean="0"/>
              <a:t>圖片</a:t>
            </a:r>
            <a:r>
              <a:rPr lang="zh-TW" altLang="en-US" dirty="0"/>
              <a:t>：抽象的概念可用圖片</a:t>
            </a:r>
            <a:r>
              <a:rPr lang="zh-TW" altLang="en-US" dirty="0" smtClean="0"/>
              <a:t>呈現</a:t>
            </a:r>
            <a:endParaRPr lang="en-US" altLang="zh-TW" dirty="0" smtClean="0"/>
          </a:p>
          <a:p>
            <a:r>
              <a:rPr lang="zh-TW" altLang="en-US" dirty="0" smtClean="0"/>
              <a:t>將</a:t>
            </a:r>
            <a:r>
              <a:rPr lang="zh-TW" altLang="en-US" dirty="0"/>
              <a:t>條列式文字轉換成 </a:t>
            </a:r>
            <a:r>
              <a:rPr lang="en-US" altLang="zh-TW" dirty="0"/>
              <a:t>SmartArt</a:t>
            </a:r>
            <a:r>
              <a:rPr lang="zh-TW" altLang="en-US" dirty="0" smtClean="0"/>
              <a:t>圖型 </a:t>
            </a:r>
            <a:endParaRPr lang="en-US" altLang="zh-TW" dirty="0" smtClean="0"/>
          </a:p>
          <a:p>
            <a:r>
              <a:rPr lang="zh-TW" altLang="en-US" dirty="0" smtClean="0"/>
              <a:t>善</a:t>
            </a:r>
            <a:r>
              <a:rPr lang="zh-TW" altLang="en-US" dirty="0"/>
              <a:t>用統計數據來支持我們的論點並呈現整體</a:t>
            </a:r>
            <a:r>
              <a:rPr lang="zh-TW" altLang="en-US" dirty="0" smtClean="0"/>
              <a:t>的狀況 </a:t>
            </a:r>
            <a:endParaRPr lang="en-US" altLang="zh-TW" dirty="0" smtClean="0"/>
          </a:p>
          <a:p>
            <a:r>
              <a:rPr lang="zh-TW" altLang="en-US" dirty="0" smtClean="0"/>
              <a:t>簡單</a:t>
            </a:r>
            <a:r>
              <a:rPr lang="zh-TW" altLang="en-US" dirty="0"/>
              <a:t>的動畫，但避免使用過於花俏和過多的動 畫，造成</a:t>
            </a:r>
            <a:r>
              <a:rPr lang="zh-TW" altLang="en-US" dirty="0" smtClean="0"/>
              <a:t>反效果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911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簡報的原則與技巧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2852936"/>
            <a:ext cx="8229600" cy="1756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800" dirty="0"/>
              <a:t>4. </a:t>
            </a:r>
            <a:r>
              <a:rPr lang="zh-TW" altLang="en-US" sz="2800" dirty="0"/>
              <a:t>引用網路資料或期刊文獻，請務必寫明</a:t>
            </a:r>
            <a:r>
              <a:rPr lang="zh-TW" altLang="en-US" sz="2800" dirty="0" smtClean="0"/>
              <a:t>資料來源</a:t>
            </a: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r>
              <a:rPr lang="zh-TW" altLang="en-US" dirty="0" smtClean="0"/>
              <a:t>無論</a:t>
            </a:r>
            <a:r>
              <a:rPr lang="zh-TW" altLang="en-US" dirty="0"/>
              <a:t>是網路資料、期刊論文、書籍、新聞</a:t>
            </a:r>
            <a:r>
              <a:rPr lang="en-US" altLang="zh-TW" dirty="0"/>
              <a:t>…</a:t>
            </a:r>
            <a:r>
              <a:rPr lang="zh-TW" altLang="en-US" dirty="0"/>
              <a:t>都 請清楚註明資料來源，以尊重智慧財產權並增 加簡報說服力</a:t>
            </a:r>
          </a:p>
        </p:txBody>
      </p:sp>
    </p:spTree>
    <p:extLst>
      <p:ext uri="{BB962C8B-B14F-4D97-AF65-F5344CB8AC3E}">
        <p14:creationId xmlns:p14="http://schemas.microsoft.com/office/powerpoint/2010/main" val="324908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2564904"/>
            <a:ext cx="8229600" cy="2952328"/>
          </a:xfrm>
        </p:spPr>
        <p:txBody>
          <a:bodyPr/>
          <a:lstStyle/>
          <a:p>
            <a:r>
              <a:rPr lang="zh-TW" altLang="en-US" dirty="0" smtClean="0"/>
              <a:t>除了綜合以上幾點製作簡報的淺規則以外，上台報告時的態度也很重要。</a:t>
            </a:r>
            <a:endParaRPr lang="en-US" altLang="zh-TW" dirty="0" smtClean="0"/>
          </a:p>
          <a:p>
            <a:r>
              <a:rPr lang="zh-TW" altLang="zh-TW" dirty="0" smtClean="0"/>
              <a:t>簡報</a:t>
            </a:r>
            <a:r>
              <a:rPr lang="zh-TW" altLang="zh-TW" dirty="0"/>
              <a:t>是在作品當中扮演配角的角色，但簡報的好壞卻會影響別人對你作品的看法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太</a:t>
            </a:r>
            <a:r>
              <a:rPr lang="zh-TW" altLang="zh-TW" dirty="0"/>
              <a:t>多的文字反而會讓聽眾造成反感，所以簡單明瞭的簡報加上演講時的穩重台風，才會使簡報對自己的作品大大加</a:t>
            </a:r>
            <a:r>
              <a:rPr lang="zh-TW" altLang="zh-TW" dirty="0" smtClean="0"/>
              <a:t>分</a:t>
            </a:r>
            <a:r>
              <a:rPr lang="zh-TW" altLang="en-US" dirty="0" smtClean="0"/>
              <a:t>。</a:t>
            </a:r>
            <a:endParaRPr lang="zh-TW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3602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2492896"/>
            <a:ext cx="8229600" cy="35283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dirty="0" smtClean="0"/>
              <a:t>簡報製作技巧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www.autism.org.tw/download/news/2016camp_ppt.pdf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TED</a:t>
            </a:r>
            <a:r>
              <a:rPr lang="zh-TW" altLang="en-US" dirty="0"/>
              <a:t>教你馬上用得到的</a:t>
            </a:r>
            <a:r>
              <a:rPr lang="en-US" altLang="zh-TW" dirty="0"/>
              <a:t>10</a:t>
            </a:r>
            <a:r>
              <a:rPr lang="zh-TW" altLang="en-US" dirty="0"/>
              <a:t>個簡報製作技巧</a:t>
            </a:r>
            <a:endParaRPr lang="en-US" altLang="zh-TW" u="sng" dirty="0" smtClean="0">
              <a:hlinkClick r:id="rId3"/>
            </a:endParaRPr>
          </a:p>
          <a:p>
            <a:pPr marL="0" indent="0">
              <a:buNone/>
            </a:pPr>
            <a:r>
              <a:rPr lang="en-US" altLang="zh-TW" u="sng" dirty="0" smtClean="0">
                <a:hlinkClick r:id="rId3"/>
              </a:rPr>
              <a:t>http</a:t>
            </a:r>
            <a:r>
              <a:rPr lang="en-US" altLang="zh-TW" u="sng" dirty="0">
                <a:hlinkClick r:id="rId3"/>
              </a:rPr>
              <a:t>://tedxtaipei.com/articles/10_tips_for_slide</a:t>
            </a:r>
            <a:r>
              <a:rPr lang="en-US" altLang="zh-TW" u="sng" dirty="0" smtClean="0">
                <a:hlinkClick r:id="rId3"/>
              </a:rPr>
              <a:t>/</a:t>
            </a:r>
            <a:endParaRPr lang="en-US" altLang="zh-TW" u="sng" dirty="0" smtClean="0"/>
          </a:p>
          <a:p>
            <a:pPr marL="0" indent="0">
              <a:buNone/>
            </a:pPr>
            <a:endParaRPr lang="en-US" altLang="zh-TW" u="sng" dirty="0"/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http://blog.xuite.net/jin117/blog/59857980-%E7%B0%A1%E5%A0%B1%E5%8D%B3%E6%BA%9D%E9%80%9A++%E5%A6%82%E4%BD%95%E5%AD%B8%E7%B0%A1%E5%A0%B1%E6%8A%80%E5%B7%A7+%E6%88%90%E7%82%BA%E9%AB%98%E6%89%8B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511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84784"/>
            <a:ext cx="6037416" cy="4525963"/>
          </a:xfrm>
        </p:spPr>
      </p:pic>
    </p:spTree>
    <p:extLst>
      <p:ext uri="{BB962C8B-B14F-4D97-AF65-F5344CB8AC3E}">
        <p14:creationId xmlns:p14="http://schemas.microsoft.com/office/powerpoint/2010/main" val="72214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4005064"/>
            <a:ext cx="8229600" cy="2476872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/>
              <a:t>簡報結構</a:t>
            </a:r>
            <a:r>
              <a:rPr lang="en-US" altLang="zh-TW" b="1" dirty="0"/>
              <a:t>=</a:t>
            </a:r>
            <a:r>
              <a:rPr lang="zh-TW" altLang="en-US" b="1" dirty="0"/>
              <a:t>你的思考結構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b="1" dirty="0"/>
              <a:t>簡報內容</a:t>
            </a:r>
            <a:r>
              <a:rPr lang="en-US" altLang="zh-TW" b="1" dirty="0"/>
              <a:t>=</a:t>
            </a:r>
            <a:r>
              <a:rPr lang="zh-TW" altLang="en-US" b="1" dirty="0"/>
              <a:t>你的表達能力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b="1" dirty="0"/>
              <a:t>簡報技巧</a:t>
            </a:r>
            <a:r>
              <a:rPr lang="en-US" altLang="zh-TW" b="1" dirty="0"/>
              <a:t>=</a:t>
            </a:r>
            <a:r>
              <a:rPr lang="zh-TW" altLang="en-US" b="1" dirty="0"/>
              <a:t>你散發給別人的感覺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b="1" dirty="0"/>
              <a:t>口語肢體</a:t>
            </a:r>
            <a:r>
              <a:rPr lang="en-US" altLang="zh-TW" b="1" dirty="0"/>
              <a:t>=</a:t>
            </a:r>
            <a:r>
              <a:rPr lang="zh-TW" altLang="en-US" b="1" dirty="0"/>
              <a:t>講話是否有條有理，是否有抑揚頓挫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b="1" dirty="0"/>
              <a:t>簡報前置準備</a:t>
            </a:r>
            <a:r>
              <a:rPr lang="en-US" altLang="zh-TW" b="1" dirty="0"/>
              <a:t>=</a:t>
            </a:r>
            <a:r>
              <a:rPr lang="zh-TW" altLang="en-US" b="1" dirty="0"/>
              <a:t>你這個人是否懂得預先規劃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b="1" dirty="0"/>
              <a:t>簡報目的</a:t>
            </a:r>
            <a:r>
              <a:rPr lang="en-US" altLang="zh-TW" b="1" dirty="0"/>
              <a:t>=</a:t>
            </a:r>
            <a:r>
              <a:rPr lang="zh-TW" altLang="en-US" b="1" dirty="0"/>
              <a:t>你能否有效表達你的觀點，說服別人，讓人理解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017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3200" dirty="0" smtClean="0"/>
              <a:t>上台</a:t>
            </a:r>
            <a:r>
              <a:rPr lang="zh-TW" altLang="en-US" sz="3200" dirty="0"/>
              <a:t>簡報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489920"/>
            <a:ext cx="8568952" cy="30538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1716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上台簡報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 smtClean="0"/>
              <a:t>1.</a:t>
            </a:r>
            <a:r>
              <a:rPr lang="zh-TW" altLang="en-US" b="1" dirty="0" smtClean="0"/>
              <a:t>開場</a:t>
            </a:r>
            <a:r>
              <a:rPr lang="zh-TW" altLang="en-US" b="1" dirty="0"/>
              <a:t>就破題：想傳達的事，盡早傳達，如果還有剩餘時間，就拿來聊天</a:t>
            </a:r>
            <a:r>
              <a:rPr lang="zh-TW" altLang="en-US" b="1" dirty="0" smtClean="0"/>
              <a:t>。</a:t>
            </a:r>
            <a:endParaRPr lang="en-US" altLang="zh-TW" b="1" dirty="0" smtClean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b="1" dirty="0" smtClean="0"/>
              <a:t>2.</a:t>
            </a:r>
            <a:r>
              <a:rPr lang="zh-TW" altLang="en-US" b="1" dirty="0" smtClean="0"/>
              <a:t>不要</a:t>
            </a:r>
            <a:r>
              <a:rPr lang="zh-TW" altLang="en-US" b="1" dirty="0"/>
              <a:t>照稿念：如果能順利背出開頭的第一分鐘，就能克服緊張，還能給人表達流暢的第一印象</a:t>
            </a:r>
            <a:r>
              <a:rPr lang="zh-TW" altLang="en-US" b="1" dirty="0" smtClean="0"/>
              <a:t>。</a:t>
            </a:r>
            <a:endParaRPr lang="en-US" altLang="zh-TW" b="1" dirty="0" smtClean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b="1" dirty="0" smtClean="0"/>
              <a:t>3.</a:t>
            </a:r>
            <a:r>
              <a:rPr lang="zh-TW" altLang="en-US" b="1" dirty="0" smtClean="0"/>
              <a:t>先</a:t>
            </a:r>
            <a:r>
              <a:rPr lang="zh-TW" altLang="en-US" b="1" dirty="0"/>
              <a:t>專注地對一個人說話：等到不緊張再環視全場。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357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上台簡報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492896"/>
            <a:ext cx="8229600" cy="2404864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 smtClean="0"/>
              <a:t>4.</a:t>
            </a:r>
            <a:r>
              <a:rPr lang="zh-TW" altLang="en-US" b="1" dirty="0" smtClean="0"/>
              <a:t>刻意</a:t>
            </a:r>
            <a:r>
              <a:rPr lang="zh-TW" altLang="en-US" b="1" dirty="0"/>
              <a:t>搞笑可能弄巧成拙</a:t>
            </a:r>
            <a:r>
              <a:rPr lang="zh-TW" altLang="en-US" b="1" dirty="0" smtClean="0"/>
              <a:t>。</a:t>
            </a:r>
            <a:endParaRPr lang="en-US" altLang="zh-TW" b="1" dirty="0" smtClean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b="1" dirty="0" smtClean="0"/>
              <a:t>5.</a:t>
            </a:r>
            <a:r>
              <a:rPr lang="zh-TW" altLang="en-US" b="1" dirty="0" smtClean="0"/>
              <a:t>從</a:t>
            </a:r>
            <a:r>
              <a:rPr lang="zh-TW" altLang="en-US" b="1" dirty="0"/>
              <a:t>服裝、人數到地點，都先進行實況練習</a:t>
            </a:r>
            <a:r>
              <a:rPr lang="zh-TW" altLang="en-US" b="1" dirty="0" smtClean="0"/>
              <a:t>。</a:t>
            </a:r>
            <a:endParaRPr lang="en-US" altLang="zh-TW" b="1" dirty="0" smtClean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b="1" dirty="0" smtClean="0"/>
              <a:t>6.</a:t>
            </a:r>
            <a:r>
              <a:rPr lang="zh-TW" altLang="en-US" b="1" dirty="0" smtClean="0"/>
              <a:t>要</a:t>
            </a:r>
            <a:r>
              <a:rPr lang="zh-TW" altLang="en-US" b="1" dirty="0"/>
              <a:t>認為自己「很會簡報」</a:t>
            </a:r>
            <a:r>
              <a:rPr lang="zh-TW" altLang="en-US" b="1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926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上台簡報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708920"/>
            <a:ext cx="8229600" cy="254888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 smtClean="0"/>
              <a:t>7.</a:t>
            </a:r>
            <a:r>
              <a:rPr lang="zh-TW" altLang="en-US" b="1" dirty="0" smtClean="0"/>
              <a:t>讓</a:t>
            </a:r>
            <a:r>
              <a:rPr lang="zh-TW" altLang="en-US" b="1" dirty="0"/>
              <a:t>對方產生共鳴、知道產品與他有關，才會想聽到最後</a:t>
            </a:r>
            <a:r>
              <a:rPr lang="zh-TW" altLang="en-US" b="1" dirty="0" smtClean="0"/>
              <a:t>。</a:t>
            </a:r>
            <a:endParaRPr lang="en-US" altLang="zh-TW" b="1" dirty="0" smtClean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b="1" dirty="0" smtClean="0"/>
              <a:t>8.</a:t>
            </a:r>
            <a:r>
              <a:rPr lang="zh-TW" altLang="en-US" b="1" dirty="0" smtClean="0"/>
              <a:t>傳達</a:t>
            </a:r>
            <a:r>
              <a:rPr lang="zh-TW" altLang="en-US" b="1" dirty="0"/>
              <a:t>內容愈少愈好</a:t>
            </a:r>
            <a:r>
              <a:rPr lang="zh-TW" altLang="en-US" b="1" dirty="0" smtClean="0"/>
              <a:t>。</a:t>
            </a:r>
            <a:endParaRPr lang="en-US" altLang="zh-TW" b="1" dirty="0" smtClean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b="1" dirty="0" smtClean="0"/>
              <a:t>9.</a:t>
            </a:r>
            <a:r>
              <a:rPr lang="zh-TW" altLang="en-US" b="1" dirty="0" smtClean="0"/>
              <a:t>標題</a:t>
            </a:r>
            <a:r>
              <a:rPr lang="zh-TW" altLang="en-US" b="1" dirty="0"/>
              <a:t>讓人一目瞭然</a:t>
            </a:r>
            <a:r>
              <a:rPr lang="zh-TW" altLang="en-US" b="1" dirty="0" smtClean="0"/>
              <a:t>。</a:t>
            </a:r>
            <a:endParaRPr lang="en-US" altLang="zh-TW" b="1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660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上台簡報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3052936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 smtClean="0"/>
              <a:t>10.</a:t>
            </a:r>
            <a:r>
              <a:rPr lang="zh-TW" altLang="en-US" b="1" dirty="0" smtClean="0"/>
              <a:t>節奏</a:t>
            </a:r>
            <a:r>
              <a:rPr lang="zh-TW" altLang="en-US" b="1" dirty="0"/>
              <a:t>輕快：因為人們最專注的時間只能持續</a:t>
            </a:r>
            <a:r>
              <a:rPr lang="en-US" altLang="zh-TW" b="1" dirty="0"/>
              <a:t>7</a:t>
            </a:r>
            <a:r>
              <a:rPr lang="zh-TW" altLang="en-US" b="1" dirty="0"/>
              <a:t>分鐘</a:t>
            </a:r>
            <a:r>
              <a:rPr lang="zh-TW" altLang="en-US" b="1" dirty="0" smtClean="0"/>
              <a:t>。</a:t>
            </a:r>
            <a:endParaRPr lang="en-US" altLang="zh-TW" b="1" dirty="0" smtClean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b="1" dirty="0" smtClean="0"/>
              <a:t>11.</a:t>
            </a:r>
            <a:r>
              <a:rPr lang="zh-TW" altLang="en-US" b="1" dirty="0" smtClean="0"/>
              <a:t>簡報</a:t>
            </a:r>
            <a:r>
              <a:rPr lang="zh-TW" altLang="en-US" b="1" dirty="0"/>
              <a:t>前，先擦亮白板：避免讓人聯想成骯髒的人</a:t>
            </a:r>
            <a:r>
              <a:rPr lang="zh-TW" altLang="en-US" b="1" dirty="0" smtClean="0"/>
              <a:t>。</a:t>
            </a:r>
            <a:endParaRPr lang="en-US" altLang="zh-TW" b="1" dirty="0" smtClean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b="1" dirty="0" smtClean="0"/>
              <a:t>12.</a:t>
            </a:r>
            <a:r>
              <a:rPr lang="zh-TW" altLang="en-US" b="1" dirty="0" smtClean="0"/>
              <a:t>保有</a:t>
            </a:r>
            <a:r>
              <a:rPr lang="zh-TW" altLang="en-US" b="1" dirty="0"/>
              <a:t>一定程度的緊張：告訴自己「開始緊張了，這麼一來，我一定能展現出最好的一面</a:t>
            </a:r>
            <a:r>
              <a:rPr lang="en-US" altLang="zh-TW" b="1" dirty="0"/>
              <a:t>!</a:t>
            </a:r>
            <a:r>
              <a:rPr lang="zh-TW" altLang="en-US" b="1" dirty="0"/>
              <a:t>」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65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2132857"/>
            <a:ext cx="7488832" cy="3240360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3200" dirty="0"/>
              <a:t>簡報的原則與</a:t>
            </a:r>
            <a:r>
              <a:rPr lang="zh-TW" altLang="en-US" sz="3200" dirty="0" smtClean="0"/>
              <a:t>技巧 </a:t>
            </a:r>
            <a:endParaRPr lang="en-US" altLang="zh-TW" sz="3200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en-US" altLang="zh-TW" dirty="0" smtClean="0"/>
              <a:t>		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1.KISS(Keep </a:t>
            </a:r>
            <a:r>
              <a:rPr lang="en-US" altLang="zh-TW" dirty="0"/>
              <a:t>it simple and stupid)</a:t>
            </a:r>
            <a:r>
              <a:rPr lang="zh-TW" altLang="en-US" dirty="0" smtClean="0"/>
              <a:t>原則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2.</a:t>
            </a:r>
            <a:r>
              <a:rPr lang="zh-TW" altLang="en-US" dirty="0" smtClean="0"/>
              <a:t>背景</a:t>
            </a:r>
            <a:r>
              <a:rPr lang="zh-TW" altLang="en-US" dirty="0"/>
              <a:t>、字型、字體和</a:t>
            </a:r>
            <a:r>
              <a:rPr lang="zh-TW" altLang="en-US" dirty="0" smtClean="0"/>
              <a:t>字數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3.</a:t>
            </a:r>
            <a:r>
              <a:rPr lang="zh-TW" altLang="en-US" dirty="0" smtClean="0"/>
              <a:t>善</a:t>
            </a:r>
            <a:r>
              <a:rPr lang="zh-TW" altLang="en-US" dirty="0"/>
              <a:t>用圖表、數字和</a:t>
            </a:r>
            <a:r>
              <a:rPr lang="zh-TW" altLang="en-US" dirty="0" smtClean="0"/>
              <a:t>動畫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4.</a:t>
            </a:r>
            <a:r>
              <a:rPr lang="zh-TW" altLang="en-US" dirty="0" smtClean="0"/>
              <a:t>寫明資料</a:t>
            </a:r>
            <a:r>
              <a:rPr lang="zh-TW" altLang="en-US" dirty="0"/>
              <a:t>來源</a:t>
            </a:r>
          </a:p>
        </p:txBody>
      </p:sp>
    </p:spTree>
    <p:extLst>
      <p:ext uri="{BB962C8B-B14F-4D97-AF65-F5344CB8AC3E}">
        <p14:creationId xmlns:p14="http://schemas.microsoft.com/office/powerpoint/2010/main" val="20665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簡報</a:t>
            </a:r>
            <a:r>
              <a:rPr lang="zh-TW" altLang="en-US" dirty="0"/>
              <a:t>的原則與技巧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700808"/>
            <a:ext cx="6779096" cy="276490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TW" sz="2800" dirty="0" smtClean="0"/>
              <a:t>KISS(Keep </a:t>
            </a:r>
            <a:r>
              <a:rPr lang="en-US" altLang="zh-TW" sz="2800" dirty="0"/>
              <a:t>it simple and stupid)</a:t>
            </a:r>
            <a:r>
              <a:rPr lang="zh-TW" altLang="en-US" sz="2800" dirty="0" smtClean="0"/>
              <a:t>原則：</a:t>
            </a:r>
            <a:endParaRPr lang="en-US" altLang="zh-TW" sz="2800" dirty="0" smtClean="0"/>
          </a:p>
          <a:p>
            <a:pPr marL="457200" indent="-457200">
              <a:buAutoNum type="arabicPeriod"/>
            </a:pPr>
            <a:endParaRPr lang="en-US" altLang="zh-TW" dirty="0" smtClean="0"/>
          </a:p>
          <a:p>
            <a:r>
              <a:rPr lang="zh-TW" altLang="en-US" dirty="0" smtClean="0"/>
              <a:t>訂</a:t>
            </a:r>
            <a:r>
              <a:rPr lang="zh-TW" altLang="en-US" dirty="0"/>
              <a:t>好</a:t>
            </a:r>
            <a:r>
              <a:rPr lang="zh-TW" altLang="en-US" dirty="0" smtClean="0"/>
              <a:t>題目</a:t>
            </a:r>
            <a:endParaRPr lang="en-US" altLang="zh-TW" dirty="0" smtClean="0"/>
          </a:p>
          <a:p>
            <a:r>
              <a:rPr lang="zh-TW" altLang="en-US" dirty="0" smtClean="0"/>
              <a:t>列出大綱</a:t>
            </a:r>
            <a:endParaRPr lang="en-US" altLang="zh-TW" dirty="0" smtClean="0"/>
          </a:p>
          <a:p>
            <a:r>
              <a:rPr lang="zh-TW" altLang="en-US" dirty="0" smtClean="0"/>
              <a:t>架構</a:t>
            </a:r>
            <a:r>
              <a:rPr lang="zh-TW" altLang="en-US" dirty="0"/>
              <a:t>重要觀念和關鍵字的關連</a:t>
            </a:r>
            <a:r>
              <a:rPr lang="zh-TW" altLang="en-US" dirty="0" smtClean="0"/>
              <a:t>性</a:t>
            </a:r>
            <a:endParaRPr lang="en-US" altLang="zh-TW" dirty="0" smtClean="0"/>
          </a:p>
          <a:p>
            <a:r>
              <a:rPr lang="zh-TW" altLang="en-US" dirty="0" smtClean="0"/>
              <a:t>以</a:t>
            </a:r>
            <a:r>
              <a:rPr lang="zh-TW" altLang="en-US" dirty="0"/>
              <a:t>數據、圖表、動畫等視覺工具來輔助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23884" y="4653136"/>
            <a:ext cx="8280920" cy="19082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zh-TW" altLang="zh-TW" sz="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先思考要傳達的訊息是什麼，要用什麼論點來支持</a:t>
            </a:r>
            <a:r>
              <a:rPr lang="zh-TW" altLang="zh-TW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。</a:t>
            </a:r>
            <a:endParaRPr lang="en-US" altLang="zh-TW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r>
              <a:rPr lang="zh-TW" altLang="zh-TW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實際</a:t>
            </a:r>
            <a:r>
              <a:rPr lang="zh-TW" altLang="zh-TW" sz="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講出來，看看形式是否可行，然後再思考需要什麼樣的投影片來輔助</a:t>
            </a:r>
            <a:r>
              <a:rPr lang="zh-TW" altLang="zh-TW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。</a:t>
            </a:r>
            <a:endParaRPr lang="en-US" altLang="zh-TW" sz="2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r>
              <a:rPr lang="zh-TW" altLang="zh-TW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口頭</a:t>
            </a:r>
            <a:r>
              <a:rPr lang="zh-TW" altLang="zh-TW" sz="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講演和簡報本身需要分開看待，投影片只是用來讓聽眾更加進入狀況的工具</a:t>
            </a:r>
            <a:r>
              <a:rPr lang="zh-TW" altLang="zh-TW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。不是</a:t>
            </a:r>
            <a:r>
              <a:rPr lang="zh-TW" altLang="zh-TW" sz="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講者的逐字稿。</a:t>
            </a:r>
          </a:p>
          <a:p>
            <a:endParaRPr lang="zh-TW" alt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23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茅草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茅草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231</TotalTime>
  <Words>743</Words>
  <Application>Microsoft Office PowerPoint</Application>
  <PresentationFormat>如螢幕大小 (4:3)</PresentationFormat>
  <Paragraphs>83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茅草</vt:lpstr>
      <vt:lpstr>簡報技巧</vt:lpstr>
      <vt:lpstr>PowerPoint 簡報</vt:lpstr>
      <vt:lpstr>PowerPoint 簡報</vt:lpstr>
      <vt:lpstr>上台簡報</vt:lpstr>
      <vt:lpstr>上台簡報</vt:lpstr>
      <vt:lpstr>上台簡報</vt:lpstr>
      <vt:lpstr>上台簡報</vt:lpstr>
      <vt:lpstr>PowerPoint 簡報</vt:lpstr>
      <vt:lpstr>簡報的原則與技巧</vt:lpstr>
      <vt:lpstr>簡報的原則與技巧</vt:lpstr>
      <vt:lpstr>簡報的原則與技巧</vt:lpstr>
      <vt:lpstr>簡報的原則與技巧</vt:lpstr>
      <vt:lpstr>簡報的原則與技巧</vt:lpstr>
      <vt:lpstr>心得</vt:lpstr>
      <vt:lpstr>資料來源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簡報技巧</dc:title>
  <dc:creator>Anny_Ke</dc:creator>
  <cp:lastModifiedBy>Windows 使用者</cp:lastModifiedBy>
  <cp:revision>29</cp:revision>
  <dcterms:created xsi:type="dcterms:W3CDTF">2016-08-15T02:38:27Z</dcterms:created>
  <dcterms:modified xsi:type="dcterms:W3CDTF">2016-08-15T09:00:25Z</dcterms:modified>
</cp:coreProperties>
</file>