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CD6C40-2E65-4498-81C3-ABC914BACFCF}"/>
              </a:ext>
            </a:extLst>
          </p:cNvPr>
          <p:cNvGrpSpPr/>
          <p:nvPr/>
        </p:nvGrpSpPr>
        <p:grpSpPr>
          <a:xfrm>
            <a:off x="331731" y="1026341"/>
            <a:ext cx="9131030" cy="3817336"/>
            <a:chOff x="331731" y="1026341"/>
            <a:chExt cx="9131030" cy="381733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5C2E91-D048-45E6-80C7-23C241F08DF1}"/>
                </a:ext>
              </a:extLst>
            </p:cNvPr>
            <p:cNvSpPr txBox="1"/>
            <p:nvPr/>
          </p:nvSpPr>
          <p:spPr>
            <a:xfrm>
              <a:off x="1438183" y="4474345"/>
              <a:ext cx="2384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PCA 2D visualization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5EBA1C-BBBE-470B-9AE1-D4AECB654F73}"/>
                </a:ext>
              </a:extLst>
            </p:cNvPr>
            <p:cNvSpPr txBox="1"/>
            <p:nvPr/>
          </p:nvSpPr>
          <p:spPr>
            <a:xfrm>
              <a:off x="5966265" y="4474345"/>
              <a:ext cx="239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PCA 3D visualization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29B598D-9B4E-494F-A26B-BC7F97B9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31" y="1026342"/>
              <a:ext cx="4597337" cy="344800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4D1B1BE-2BD5-4B0D-8341-64B5F85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5424" y="1026341"/>
              <a:ext cx="4597337" cy="3448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97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98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5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4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26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35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03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28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10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F49D4-8B89-430C-A43A-D9C5C2E92134}"/>
              </a:ext>
            </a:extLst>
          </p:cNvPr>
          <p:cNvGrpSpPr/>
          <p:nvPr/>
        </p:nvGrpSpPr>
        <p:grpSpPr>
          <a:xfrm>
            <a:off x="853160" y="1479230"/>
            <a:ext cx="9423923" cy="3584022"/>
            <a:chOff x="853160" y="1479230"/>
            <a:chExt cx="9423923" cy="358402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DB21E5-2613-4288-ADE5-31BC6CBB57C0}"/>
                </a:ext>
              </a:extLst>
            </p:cNvPr>
            <p:cNvSpPr txBox="1"/>
            <p:nvPr/>
          </p:nvSpPr>
          <p:spPr>
            <a:xfrm>
              <a:off x="1671320" y="4693920"/>
              <a:ext cx="1557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Eigenface 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D4C9808-8FFD-47EC-A4F5-12E723D86AC6}"/>
                </a:ext>
              </a:extLst>
            </p:cNvPr>
            <p:cNvSpPr txBox="1"/>
            <p:nvPr/>
          </p:nvSpPr>
          <p:spPr>
            <a:xfrm>
              <a:off x="4773350" y="4693920"/>
              <a:ext cx="1557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Eigenface 2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7B0EB7-C604-444B-8C80-D6586766B2EC}"/>
                </a:ext>
              </a:extLst>
            </p:cNvPr>
            <p:cNvSpPr txBox="1"/>
            <p:nvPr/>
          </p:nvSpPr>
          <p:spPr>
            <a:xfrm>
              <a:off x="7933800" y="4693920"/>
              <a:ext cx="16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Eigenface 3 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B332C8-3052-4622-88E3-A528EEB7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160" y="1479231"/>
              <a:ext cx="3076575" cy="29241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40462F-C299-47DE-AA35-31902A44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610" y="1479231"/>
              <a:ext cx="3076575" cy="29241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7039549-0A53-47F4-8B34-DC95722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508" y="1479230"/>
              <a:ext cx="3076575" cy="29241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1483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5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6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63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86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4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26F146-2103-4C29-808C-2D60EBCB44D7}"/>
              </a:ext>
            </a:extLst>
          </p:cNvPr>
          <p:cNvGrpSpPr/>
          <p:nvPr/>
        </p:nvGrpSpPr>
        <p:grpSpPr>
          <a:xfrm>
            <a:off x="643904" y="1068786"/>
            <a:ext cx="9082922" cy="3738409"/>
            <a:chOff x="643904" y="1068786"/>
            <a:chExt cx="9082922" cy="373840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D8948F-C620-45D0-98B0-67896DB42F90}"/>
                </a:ext>
              </a:extLst>
            </p:cNvPr>
            <p:cNvSpPr txBox="1"/>
            <p:nvPr/>
          </p:nvSpPr>
          <p:spPr>
            <a:xfrm>
              <a:off x="1700238" y="4437863"/>
              <a:ext cx="2379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LDA 2D visualization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912433-4A26-4A02-8017-DB64FD3C9FB3}"/>
                </a:ext>
              </a:extLst>
            </p:cNvPr>
            <p:cNvSpPr txBox="1"/>
            <p:nvPr/>
          </p:nvSpPr>
          <p:spPr>
            <a:xfrm>
              <a:off x="6214260" y="4437863"/>
              <a:ext cx="239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LDA 3D visualization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256D269-B896-463E-954D-EDB7532D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04" y="1068787"/>
              <a:ext cx="4492101" cy="336907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8EE1B4A-0F37-47CB-B9EA-B9CF19532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727" y="1068786"/>
              <a:ext cx="4492099" cy="3369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8EDE01-AE1D-45F1-A1F6-8A76E662A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27" y="2251608"/>
            <a:ext cx="6767146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3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6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4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37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8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</Words>
  <Application>Microsoft Office PowerPoint</Application>
  <PresentationFormat>宽屏</PresentationFormat>
  <Paragraphs>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12</cp:revision>
  <dcterms:created xsi:type="dcterms:W3CDTF">2019-11-14T07:55:26Z</dcterms:created>
  <dcterms:modified xsi:type="dcterms:W3CDTF">2019-11-17T07:30:28Z</dcterms:modified>
</cp:coreProperties>
</file>