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0B8"/>
    <a:srgbClr val="CD3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CF8E4-06E0-4B6E-A80D-A1C7228D5A2F}" v="5" dt="2022-07-13T09:57:11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 Qi [朱琪]" userId="83b43b8b-0de2-4c1d-adb2-e76843824193" providerId="ADAL" clId="{381CF8E4-06E0-4B6E-A80D-A1C7228D5A2F}"/>
    <pc:docChg chg="undo custSel addSld delSld modSld addSection delSection">
      <pc:chgData name="Zhu Qi [朱琪]" userId="83b43b8b-0de2-4c1d-adb2-e76843824193" providerId="ADAL" clId="{381CF8E4-06E0-4B6E-A80D-A1C7228D5A2F}" dt="2022-07-13T10:00:08.439" v="98" actId="14100"/>
      <pc:docMkLst>
        <pc:docMk/>
      </pc:docMkLst>
      <pc:sldChg chg="modSp mod">
        <pc:chgData name="Zhu Qi [朱琪]" userId="83b43b8b-0de2-4c1d-adb2-e76843824193" providerId="ADAL" clId="{381CF8E4-06E0-4B6E-A80D-A1C7228D5A2F}" dt="2022-07-13T09:51:58.658" v="4" actId="1076"/>
        <pc:sldMkLst>
          <pc:docMk/>
          <pc:sldMk cId="3829976603" sldId="256"/>
        </pc:sldMkLst>
        <pc:picChg chg="mod">
          <ac:chgData name="Zhu Qi [朱琪]" userId="83b43b8b-0de2-4c1d-adb2-e76843824193" providerId="ADAL" clId="{381CF8E4-06E0-4B6E-A80D-A1C7228D5A2F}" dt="2022-07-13T09:51:58.658" v="4" actId="1076"/>
          <ac:picMkLst>
            <pc:docMk/>
            <pc:sldMk cId="3829976603" sldId="256"/>
            <ac:picMk id="7" creationId="{F47772B3-8D74-44A7-B873-CB716150BFE1}"/>
          </ac:picMkLst>
        </pc:picChg>
        <pc:picChg chg="mod">
          <ac:chgData name="Zhu Qi [朱琪]" userId="83b43b8b-0de2-4c1d-adb2-e76843824193" providerId="ADAL" clId="{381CF8E4-06E0-4B6E-A80D-A1C7228D5A2F}" dt="2022-07-13T09:51:58.658" v="4" actId="1076"/>
          <ac:picMkLst>
            <pc:docMk/>
            <pc:sldMk cId="3829976603" sldId="256"/>
            <ac:picMk id="37" creationId="{A917AA7B-6FB3-4FBE-F5A1-E3D10D011C30}"/>
          </ac:picMkLst>
        </pc:pic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47" creationId="{3E486056-D8D8-447F-A6E5-5EB8AD8F8277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51" creationId="{1206DF9B-6D84-421B-8B6C-9C8B08416BC8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57" creationId="{D6FD8DC2-54BD-4AE6-9E45-8F18D934EFBD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60" creationId="{EB213ED7-D347-4984-958F-53213DE41B4F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64" creationId="{C19F17C6-5874-446A-8080-EB37F05226D1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72" creationId="{311ADB51-1BB7-44ED-82A4-C2F98D58CCC0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74" creationId="{4C16798E-8C6B-474D-B1AF-99D8B49F204B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76" creationId="{6D4F5C0B-7349-436A-AC53-D37674387087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79" creationId="{5B6BB3A3-940A-4E2C-A959-F57723807375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83" creationId="{43B95F5B-BD0A-4914-B128-7787AF8A9422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12" creationId="{F38CC793-9F01-448F-A3F4-8FDE41E22E2A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16" creationId="{456D7DB5-B7DE-44BA-B14A-20E784A563CB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21" creationId="{8EDD57E4-6D8A-4955-AF0C-126285ECFBBB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25" creationId="{A9EE70D2-AE13-40C7-B75A-5FCCB5FD87E7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28" creationId="{932EF0BD-518C-4B60-BDE1-FBF54D039840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31" creationId="{BCAE1633-6468-442C-A20E-16B0B72FACBC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34" creationId="{D40B701D-787B-4AC2-ADAF-F4A4E0DE2319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36" creationId="{6A750263-A907-4CB1-9AE5-73030F09874F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39" creationId="{2BA1DF2D-5C92-4827-BF99-1E8C371068FA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41" creationId="{07A02C94-F841-4EA6-8DA3-62FA40714497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44" creationId="{ED279538-C078-4CD4-90E3-0D7E74072848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46" creationId="{38D9F469-917E-4521-B5AC-84D9F4AF4149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50" creationId="{52C65900-66BB-44F4-A127-46EC3E600F2F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72" creationId="{BC5A9C5C-090E-4E53-8499-992EE5E5E942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75" creationId="{19C39BA9-DD66-4508-A2BA-8453109669FD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78" creationId="{6C679B20-6C25-4240-B720-B1BBEF20B3C2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80" creationId="{29682D7F-B4DF-491A-BA57-1EF24F8727FC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82" creationId="{924D5A56-A0FD-40B2-97DD-A00FF198E233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84" creationId="{A9C26C81-3B0F-4009-9C14-9DE1595EA829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86" creationId="{DF01054C-48F6-481B-A16B-DE9C8BB6FEF7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88" creationId="{FB62330D-53F2-4989-976F-A2E59C70C6FD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90" creationId="{CFD96A8F-0923-4586-A571-05A8697159D7}"/>
          </ac:cxnSpMkLst>
        </pc:cxnChg>
        <pc:cxnChg chg="mod">
          <ac:chgData name="Zhu Qi [朱琪]" userId="83b43b8b-0de2-4c1d-adb2-e76843824193" providerId="ADAL" clId="{381CF8E4-06E0-4B6E-A80D-A1C7228D5A2F}" dt="2022-07-13T09:51:58.658" v="4" actId="1076"/>
          <ac:cxnSpMkLst>
            <pc:docMk/>
            <pc:sldMk cId="3829976603" sldId="256"/>
            <ac:cxnSpMk id="192" creationId="{E51D6135-C371-4FE3-BC30-1A7C868FF8F5}"/>
          </ac:cxnSpMkLst>
        </pc:cxnChg>
      </pc:sldChg>
      <pc:sldChg chg="addSp delSp modSp new add del mod modClrScheme chgLayout">
        <pc:chgData name="Zhu Qi [朱琪]" userId="83b43b8b-0de2-4c1d-adb2-e76843824193" providerId="ADAL" clId="{381CF8E4-06E0-4B6E-A80D-A1C7228D5A2F}" dt="2022-07-13T10:00:08.439" v="98" actId="14100"/>
        <pc:sldMkLst>
          <pc:docMk/>
          <pc:sldMk cId="3249011202" sldId="259"/>
        </pc:sldMkLst>
        <pc:spChg chg="del">
          <ac:chgData name="Zhu Qi [朱琪]" userId="83b43b8b-0de2-4c1d-adb2-e76843824193" providerId="ADAL" clId="{381CF8E4-06E0-4B6E-A80D-A1C7228D5A2F}" dt="2022-07-13T09:51:51.207" v="3" actId="700"/>
          <ac:spMkLst>
            <pc:docMk/>
            <pc:sldMk cId="3249011202" sldId="259"/>
            <ac:spMk id="2" creationId="{A888332E-F8DA-2F82-8FC8-F75F93EAF10C}"/>
          </ac:spMkLst>
        </pc:spChg>
        <pc:spChg chg="del">
          <ac:chgData name="Zhu Qi [朱琪]" userId="83b43b8b-0de2-4c1d-adb2-e76843824193" providerId="ADAL" clId="{381CF8E4-06E0-4B6E-A80D-A1C7228D5A2F}" dt="2022-07-13T09:51:51.207" v="3" actId="700"/>
          <ac:spMkLst>
            <pc:docMk/>
            <pc:sldMk cId="3249011202" sldId="259"/>
            <ac:spMk id="3" creationId="{40DFCFA9-9E95-90A5-C8A9-0F985C7E1405}"/>
          </ac:spMkLst>
        </pc:spChg>
        <pc:grpChg chg="add mod">
          <ac:chgData name="Zhu Qi [朱琪]" userId="83b43b8b-0de2-4c1d-adb2-e76843824193" providerId="ADAL" clId="{381CF8E4-06E0-4B6E-A80D-A1C7228D5A2F}" dt="2022-07-13T09:55:23.399" v="38" actId="164"/>
          <ac:grpSpMkLst>
            <pc:docMk/>
            <pc:sldMk cId="3249011202" sldId="259"/>
            <ac:grpSpMk id="42" creationId="{99DAD617-08DE-90D0-8AEE-A1C0D069B4C8}"/>
          </ac:grpSpMkLst>
        </pc:grpChg>
        <pc:grpChg chg="add mod">
          <ac:chgData name="Zhu Qi [朱琪]" userId="83b43b8b-0de2-4c1d-adb2-e76843824193" providerId="ADAL" clId="{381CF8E4-06E0-4B6E-A80D-A1C7228D5A2F}" dt="2022-07-13T09:59:48.824" v="93" actId="14100"/>
          <ac:grpSpMkLst>
            <pc:docMk/>
            <pc:sldMk cId="3249011202" sldId="259"/>
            <ac:grpSpMk id="47" creationId="{75EFC412-7C4E-7BD1-4E6A-F1D013C0142B}"/>
          </ac:grpSpMkLst>
        </pc:grpChg>
        <pc:grpChg chg="add mod">
          <ac:chgData name="Zhu Qi [朱琪]" userId="83b43b8b-0de2-4c1d-adb2-e76843824193" providerId="ADAL" clId="{381CF8E4-06E0-4B6E-A80D-A1C7228D5A2F}" dt="2022-07-13T09:57:11.426" v="56" actId="164"/>
          <ac:grpSpMkLst>
            <pc:docMk/>
            <pc:sldMk cId="3249011202" sldId="259"/>
            <ac:grpSpMk id="49" creationId="{DD637B5F-DC8C-07F2-AAD0-C6D7CE7756ED}"/>
          </ac:grpSpMkLst>
        </pc:grpChg>
        <pc:picChg chg="add del mod">
          <ac:chgData name="Zhu Qi [朱琪]" userId="83b43b8b-0de2-4c1d-adb2-e76843824193" providerId="ADAL" clId="{381CF8E4-06E0-4B6E-A80D-A1C7228D5A2F}" dt="2022-07-13T09:53:30.119" v="15" actId="478"/>
          <ac:picMkLst>
            <pc:docMk/>
            <pc:sldMk cId="3249011202" sldId="259"/>
            <ac:picMk id="4" creationId="{3D526209-ADAC-97E7-0289-DF7A0BC14CCC}"/>
          </ac:picMkLst>
        </pc:picChg>
        <pc:picChg chg="add mod">
          <ac:chgData name="Zhu Qi [朱琪]" userId="83b43b8b-0de2-4c1d-adb2-e76843824193" providerId="ADAL" clId="{381CF8E4-06E0-4B6E-A80D-A1C7228D5A2F}" dt="2022-07-13T09:55:07.457" v="35" actId="34135"/>
          <ac:picMkLst>
            <pc:docMk/>
            <pc:sldMk cId="3249011202" sldId="259"/>
            <ac:picMk id="5" creationId="{13637517-62BD-5628-96AD-F82538FCB566}"/>
          </ac:picMkLst>
        </pc:picChg>
        <pc:picChg chg="add mod ord">
          <ac:chgData name="Zhu Qi [朱琪]" userId="83b43b8b-0de2-4c1d-adb2-e76843824193" providerId="ADAL" clId="{381CF8E4-06E0-4B6E-A80D-A1C7228D5A2F}" dt="2022-07-13T09:55:04.754" v="34" actId="34135"/>
          <ac:picMkLst>
            <pc:docMk/>
            <pc:sldMk cId="3249011202" sldId="259"/>
            <ac:picMk id="40" creationId="{5C1E5D13-1612-B35B-E9C8-3E587A24C5DB}"/>
          </ac:picMkLst>
        </pc:picChg>
        <pc:cxnChg chg="add mod">
          <ac:chgData name="Zhu Qi [朱琪]" userId="83b43b8b-0de2-4c1d-adb2-e76843824193" providerId="ADAL" clId="{381CF8E4-06E0-4B6E-A80D-A1C7228D5A2F}" dt="2022-07-13T09:55:23.399" v="38" actId="164"/>
          <ac:cxnSpMkLst>
            <pc:docMk/>
            <pc:sldMk cId="3249011202" sldId="259"/>
            <ac:cxnSpMk id="6" creationId="{2A3DE3D9-9748-5B4E-E7F4-B9E6D160812F}"/>
          </ac:cxnSpMkLst>
        </pc:cxnChg>
        <pc:cxnChg chg="add del mod">
          <ac:chgData name="Zhu Qi [朱琪]" userId="83b43b8b-0de2-4c1d-adb2-e76843824193" providerId="ADAL" clId="{381CF8E4-06E0-4B6E-A80D-A1C7228D5A2F}" dt="2022-07-13T09:55:18.707" v="37" actId="478"/>
          <ac:cxnSpMkLst>
            <pc:docMk/>
            <pc:sldMk cId="3249011202" sldId="259"/>
            <ac:cxnSpMk id="7" creationId="{1DC7B908-7CFC-7B8D-FDC9-AFA5252078E7}"/>
          </ac:cxnSpMkLst>
        </pc:cxnChg>
        <pc:cxnChg chg="add del mod">
          <ac:chgData name="Zhu Qi [朱琪]" userId="83b43b8b-0de2-4c1d-adb2-e76843824193" providerId="ADAL" clId="{381CF8E4-06E0-4B6E-A80D-A1C7228D5A2F}" dt="2022-07-13T09:58:54.753" v="81" actId="478"/>
          <ac:cxnSpMkLst>
            <pc:docMk/>
            <pc:sldMk cId="3249011202" sldId="259"/>
            <ac:cxnSpMk id="8" creationId="{535B2887-CB53-8CFB-B065-951E080989B6}"/>
          </ac:cxnSpMkLst>
        </pc:cxnChg>
        <pc:cxnChg chg="add del mod">
          <ac:chgData name="Zhu Qi [朱琪]" userId="83b43b8b-0de2-4c1d-adb2-e76843824193" providerId="ADAL" clId="{381CF8E4-06E0-4B6E-A80D-A1C7228D5A2F}" dt="2022-07-13T09:58:56.141" v="82" actId="478"/>
          <ac:cxnSpMkLst>
            <pc:docMk/>
            <pc:sldMk cId="3249011202" sldId="259"/>
            <ac:cxnSpMk id="9" creationId="{BADC43C4-12A6-6691-C968-C2E79831E7FE}"/>
          </ac:cxnSpMkLst>
        </pc:cxnChg>
        <pc:cxnChg chg="add mod">
          <ac:chgData name="Zhu Qi [朱琪]" userId="83b43b8b-0de2-4c1d-adb2-e76843824193" providerId="ADAL" clId="{381CF8E4-06E0-4B6E-A80D-A1C7228D5A2F}" dt="2022-07-13T09:55:23.399" v="38" actId="164"/>
          <ac:cxnSpMkLst>
            <pc:docMk/>
            <pc:sldMk cId="3249011202" sldId="259"/>
            <ac:cxnSpMk id="10" creationId="{748E5462-EEF7-C35C-A193-AB7A847750ED}"/>
          </ac:cxnSpMkLst>
        </pc:cxnChg>
        <pc:cxnChg chg="add mod">
          <ac:chgData name="Zhu Qi [朱琪]" userId="83b43b8b-0de2-4c1d-adb2-e76843824193" providerId="ADAL" clId="{381CF8E4-06E0-4B6E-A80D-A1C7228D5A2F}" dt="2022-07-13T09:54:35.484" v="27" actId="1076"/>
          <ac:cxnSpMkLst>
            <pc:docMk/>
            <pc:sldMk cId="3249011202" sldId="259"/>
            <ac:cxnSpMk id="11" creationId="{44E82252-4CC4-F9F2-F275-5A41FF085924}"/>
          </ac:cxnSpMkLst>
        </pc:cxnChg>
        <pc:cxnChg chg="add del mod">
          <ac:chgData name="Zhu Qi [朱琪]" userId="83b43b8b-0de2-4c1d-adb2-e76843824193" providerId="ADAL" clId="{381CF8E4-06E0-4B6E-A80D-A1C7228D5A2F}" dt="2022-07-13T09:57:14.307" v="58" actId="478"/>
          <ac:cxnSpMkLst>
            <pc:docMk/>
            <pc:sldMk cId="3249011202" sldId="259"/>
            <ac:cxnSpMk id="12" creationId="{749E825F-D332-921B-15D3-C08F929DF2DA}"/>
          </ac:cxnSpMkLst>
        </pc:cxnChg>
        <pc:cxnChg chg="add del mod">
          <ac:chgData name="Zhu Qi [朱琪]" userId="83b43b8b-0de2-4c1d-adb2-e76843824193" providerId="ADAL" clId="{381CF8E4-06E0-4B6E-A80D-A1C7228D5A2F}" dt="2022-07-13T09:58:54.753" v="81" actId="478"/>
          <ac:cxnSpMkLst>
            <pc:docMk/>
            <pc:sldMk cId="3249011202" sldId="259"/>
            <ac:cxnSpMk id="13" creationId="{9824DB08-EA35-569B-92CB-0C5313D5E67A}"/>
          </ac:cxnSpMkLst>
        </pc:cxnChg>
        <pc:cxnChg chg="add del mod">
          <ac:chgData name="Zhu Qi [朱琪]" userId="83b43b8b-0de2-4c1d-adb2-e76843824193" providerId="ADAL" clId="{381CF8E4-06E0-4B6E-A80D-A1C7228D5A2F}" dt="2022-07-13T09:58:56.141" v="82" actId="478"/>
          <ac:cxnSpMkLst>
            <pc:docMk/>
            <pc:sldMk cId="3249011202" sldId="259"/>
            <ac:cxnSpMk id="14" creationId="{BE6519C7-8E15-4584-A1AA-FD8E79C82527}"/>
          </ac:cxnSpMkLst>
        </pc:cxnChg>
        <pc:cxnChg chg="add mod">
          <ac:chgData name="Zhu Qi [朱琪]" userId="83b43b8b-0de2-4c1d-adb2-e76843824193" providerId="ADAL" clId="{381CF8E4-06E0-4B6E-A80D-A1C7228D5A2F}" dt="2022-07-13T09:55:49.785" v="42" actId="1076"/>
          <ac:cxnSpMkLst>
            <pc:docMk/>
            <pc:sldMk cId="3249011202" sldId="259"/>
            <ac:cxnSpMk id="15" creationId="{0A7ACDC4-599C-AF7B-A4DE-55B62E453AF7}"/>
          </ac:cxnSpMkLst>
        </pc:cxnChg>
        <pc:cxnChg chg="add mod">
          <ac:chgData name="Zhu Qi [朱琪]" userId="83b43b8b-0de2-4c1d-adb2-e76843824193" providerId="ADAL" clId="{381CF8E4-06E0-4B6E-A80D-A1C7228D5A2F}" dt="2022-07-13T09:57:21.322" v="59" actId="1076"/>
          <ac:cxnSpMkLst>
            <pc:docMk/>
            <pc:sldMk cId="3249011202" sldId="259"/>
            <ac:cxnSpMk id="16" creationId="{6C1EEFB0-CE26-D346-99A9-035F9774611E}"/>
          </ac:cxnSpMkLst>
        </pc:cxnChg>
        <pc:cxnChg chg="add del mod">
          <ac:chgData name="Zhu Qi [朱琪]" userId="83b43b8b-0de2-4c1d-adb2-e76843824193" providerId="ADAL" clId="{381CF8E4-06E0-4B6E-A80D-A1C7228D5A2F}" dt="2022-07-13T09:57:13.443" v="57" actId="478"/>
          <ac:cxnSpMkLst>
            <pc:docMk/>
            <pc:sldMk cId="3249011202" sldId="259"/>
            <ac:cxnSpMk id="17" creationId="{3BE5F601-EEB1-4A39-2AA6-1AF35C1CC982}"/>
          </ac:cxnSpMkLst>
        </pc:cxnChg>
        <pc:cxnChg chg="add del mod">
          <ac:chgData name="Zhu Qi [朱琪]" userId="83b43b8b-0de2-4c1d-adb2-e76843824193" providerId="ADAL" clId="{381CF8E4-06E0-4B6E-A80D-A1C7228D5A2F}" dt="2022-07-13T09:58:54.753" v="81" actId="478"/>
          <ac:cxnSpMkLst>
            <pc:docMk/>
            <pc:sldMk cId="3249011202" sldId="259"/>
            <ac:cxnSpMk id="18" creationId="{BAD4BCCD-380F-2A91-7A9B-38F09AF4886B}"/>
          </ac:cxnSpMkLst>
        </pc:cxnChg>
        <pc:cxnChg chg="add del mod">
          <ac:chgData name="Zhu Qi [朱琪]" userId="83b43b8b-0de2-4c1d-adb2-e76843824193" providerId="ADAL" clId="{381CF8E4-06E0-4B6E-A80D-A1C7228D5A2F}" dt="2022-07-13T09:58:54.753" v="81" actId="478"/>
          <ac:cxnSpMkLst>
            <pc:docMk/>
            <pc:sldMk cId="3249011202" sldId="259"/>
            <ac:cxnSpMk id="19" creationId="{18F7F36E-C218-A4E5-103C-C2E5F667A182}"/>
          </ac:cxnSpMkLst>
        </pc:cxnChg>
        <pc:cxnChg chg="add mod">
          <ac:chgData name="Zhu Qi [朱琪]" userId="83b43b8b-0de2-4c1d-adb2-e76843824193" providerId="ADAL" clId="{381CF8E4-06E0-4B6E-A80D-A1C7228D5A2F}" dt="2022-07-13T09:55:42.313" v="40" actId="1076"/>
          <ac:cxnSpMkLst>
            <pc:docMk/>
            <pc:sldMk cId="3249011202" sldId="259"/>
            <ac:cxnSpMk id="20" creationId="{B64A67DF-4A00-CEF6-DA29-B94143666695}"/>
          </ac:cxnSpMkLst>
        </pc:cxnChg>
        <pc:cxnChg chg="add mod">
          <ac:chgData name="Zhu Qi [朱琪]" userId="83b43b8b-0de2-4c1d-adb2-e76843824193" providerId="ADAL" clId="{381CF8E4-06E0-4B6E-A80D-A1C7228D5A2F}" dt="2022-07-13T09:57:27.337" v="60" actId="1076"/>
          <ac:cxnSpMkLst>
            <pc:docMk/>
            <pc:sldMk cId="3249011202" sldId="259"/>
            <ac:cxnSpMk id="21" creationId="{123194DF-7DA3-9F70-6FBA-9B1AB798CBED}"/>
          </ac:cxnSpMkLst>
        </pc:cxnChg>
        <pc:cxnChg chg="add del mod">
          <ac:chgData name="Zhu Qi [朱琪]" userId="83b43b8b-0de2-4c1d-adb2-e76843824193" providerId="ADAL" clId="{381CF8E4-06E0-4B6E-A80D-A1C7228D5A2F}" dt="2022-07-13T09:56:56.643" v="52" actId="478"/>
          <ac:cxnSpMkLst>
            <pc:docMk/>
            <pc:sldMk cId="3249011202" sldId="259"/>
            <ac:cxnSpMk id="22" creationId="{1C598DB1-0C59-DF91-0571-636918919834}"/>
          </ac:cxnSpMkLst>
        </pc:cxnChg>
        <pc:cxnChg chg="add del mod">
          <ac:chgData name="Zhu Qi [朱琪]" userId="83b43b8b-0de2-4c1d-adb2-e76843824193" providerId="ADAL" clId="{381CF8E4-06E0-4B6E-A80D-A1C7228D5A2F}" dt="2022-07-13T09:58:54.753" v="81" actId="478"/>
          <ac:cxnSpMkLst>
            <pc:docMk/>
            <pc:sldMk cId="3249011202" sldId="259"/>
            <ac:cxnSpMk id="23" creationId="{BC76E27B-1F2D-6A7F-AD97-C8B9301BFE9C}"/>
          </ac:cxnSpMkLst>
        </pc:cxnChg>
        <pc:cxnChg chg="add del mod">
          <ac:chgData name="Zhu Qi [朱琪]" userId="83b43b8b-0de2-4c1d-adb2-e76843824193" providerId="ADAL" clId="{381CF8E4-06E0-4B6E-A80D-A1C7228D5A2F}" dt="2022-07-13T09:58:56.141" v="82" actId="478"/>
          <ac:cxnSpMkLst>
            <pc:docMk/>
            <pc:sldMk cId="3249011202" sldId="259"/>
            <ac:cxnSpMk id="24" creationId="{973065E8-71BC-17BF-96FC-DBA18A0FFA10}"/>
          </ac:cxnSpMkLst>
        </pc:cxnChg>
        <pc:cxnChg chg="add mod">
          <ac:chgData name="Zhu Qi [朱琪]" userId="83b43b8b-0de2-4c1d-adb2-e76843824193" providerId="ADAL" clId="{381CF8E4-06E0-4B6E-A80D-A1C7228D5A2F}" dt="2022-07-13T09:57:11.426" v="56" actId="164"/>
          <ac:cxnSpMkLst>
            <pc:docMk/>
            <pc:sldMk cId="3249011202" sldId="259"/>
            <ac:cxnSpMk id="25" creationId="{F9E37ED0-F3BE-9051-E750-5E2CA2D22F67}"/>
          </ac:cxnSpMkLst>
        </pc:cxnChg>
        <pc:cxnChg chg="add mod">
          <ac:chgData name="Zhu Qi [朱琪]" userId="83b43b8b-0de2-4c1d-adb2-e76843824193" providerId="ADAL" clId="{381CF8E4-06E0-4B6E-A80D-A1C7228D5A2F}" dt="2022-07-13T09:57:46.333" v="65" actId="692"/>
          <ac:cxnSpMkLst>
            <pc:docMk/>
            <pc:sldMk cId="3249011202" sldId="259"/>
            <ac:cxnSpMk id="26" creationId="{3355E3E8-9DA9-1772-BDC1-7FA4A5E7F0AD}"/>
          </ac:cxnSpMkLst>
        </pc:cxnChg>
        <pc:cxnChg chg="add mod">
          <ac:chgData name="Zhu Qi [朱琪]" userId="83b43b8b-0de2-4c1d-adb2-e76843824193" providerId="ADAL" clId="{381CF8E4-06E0-4B6E-A80D-A1C7228D5A2F}" dt="2022-07-13T09:57:40.561" v="62" actId="14100"/>
          <ac:cxnSpMkLst>
            <pc:docMk/>
            <pc:sldMk cId="3249011202" sldId="259"/>
            <ac:cxnSpMk id="27" creationId="{72B670AD-3020-82CD-DEB9-8F7C9B130118}"/>
          </ac:cxnSpMkLst>
        </pc:cxnChg>
        <pc:cxnChg chg="add mod">
          <ac:chgData name="Zhu Qi [朱琪]" userId="83b43b8b-0de2-4c1d-adb2-e76843824193" providerId="ADAL" clId="{381CF8E4-06E0-4B6E-A80D-A1C7228D5A2F}" dt="2022-07-13T09:56:51.536" v="51" actId="164"/>
          <ac:cxnSpMkLst>
            <pc:docMk/>
            <pc:sldMk cId="3249011202" sldId="259"/>
            <ac:cxnSpMk id="28" creationId="{89EEE271-C09C-BCEF-0900-D26E1AA72B1A}"/>
          </ac:cxnSpMkLst>
        </pc:cxnChg>
        <pc:cxnChg chg="add mod">
          <ac:chgData name="Zhu Qi [朱琪]" userId="83b43b8b-0de2-4c1d-adb2-e76843824193" providerId="ADAL" clId="{381CF8E4-06E0-4B6E-A80D-A1C7228D5A2F}" dt="2022-07-13T09:54:50.321" v="31" actId="692"/>
          <ac:cxnSpMkLst>
            <pc:docMk/>
            <pc:sldMk cId="3249011202" sldId="259"/>
            <ac:cxnSpMk id="29" creationId="{20410DE2-7267-7A96-B3E9-B42D928B9269}"/>
          </ac:cxnSpMkLst>
        </pc:cxnChg>
        <pc:cxnChg chg="add mod">
          <ac:chgData name="Zhu Qi [朱琪]" userId="83b43b8b-0de2-4c1d-adb2-e76843824193" providerId="ADAL" clId="{381CF8E4-06E0-4B6E-A80D-A1C7228D5A2F}" dt="2022-07-13T10:00:08.439" v="98" actId="14100"/>
          <ac:cxnSpMkLst>
            <pc:docMk/>
            <pc:sldMk cId="3249011202" sldId="259"/>
            <ac:cxnSpMk id="30" creationId="{F7F11034-7EA4-FD16-D157-799510D46F8D}"/>
          </ac:cxnSpMkLst>
        </pc:cxnChg>
        <pc:cxnChg chg="add mod">
          <ac:chgData name="Zhu Qi [朱琪]" userId="83b43b8b-0de2-4c1d-adb2-e76843824193" providerId="ADAL" clId="{381CF8E4-06E0-4B6E-A80D-A1C7228D5A2F}" dt="2022-07-13T10:00:06.799" v="97" actId="14100"/>
          <ac:cxnSpMkLst>
            <pc:docMk/>
            <pc:sldMk cId="3249011202" sldId="259"/>
            <ac:cxnSpMk id="31" creationId="{5B64C554-611D-1695-E088-E19569CA459E}"/>
          </ac:cxnSpMkLst>
        </pc:cxnChg>
        <pc:cxnChg chg="add mod">
          <ac:chgData name="Zhu Qi [朱琪]" userId="83b43b8b-0de2-4c1d-adb2-e76843824193" providerId="ADAL" clId="{381CF8E4-06E0-4B6E-A80D-A1C7228D5A2F}" dt="2022-07-13T09:58:27.832" v="73" actId="1076"/>
          <ac:cxnSpMkLst>
            <pc:docMk/>
            <pc:sldMk cId="3249011202" sldId="259"/>
            <ac:cxnSpMk id="32" creationId="{BE8A0CF8-CB02-D25C-5B97-FAA448FEE0B6}"/>
          </ac:cxnSpMkLst>
        </pc:cxnChg>
        <pc:cxnChg chg="add mod">
          <ac:chgData name="Zhu Qi [朱琪]" userId="83b43b8b-0de2-4c1d-adb2-e76843824193" providerId="ADAL" clId="{381CF8E4-06E0-4B6E-A80D-A1C7228D5A2F}" dt="2022-07-13T09:58:18.160" v="70" actId="14100"/>
          <ac:cxnSpMkLst>
            <pc:docMk/>
            <pc:sldMk cId="3249011202" sldId="259"/>
            <ac:cxnSpMk id="33" creationId="{C9EF69D1-CB69-E0ED-9B63-D96D1CBA1A19}"/>
          </ac:cxnSpMkLst>
        </pc:cxnChg>
        <pc:cxnChg chg="add mod">
          <ac:chgData name="Zhu Qi [朱琪]" userId="83b43b8b-0de2-4c1d-adb2-e76843824193" providerId="ADAL" clId="{381CF8E4-06E0-4B6E-A80D-A1C7228D5A2F}" dt="2022-07-13T09:54:50.321" v="31" actId="692"/>
          <ac:cxnSpMkLst>
            <pc:docMk/>
            <pc:sldMk cId="3249011202" sldId="259"/>
            <ac:cxnSpMk id="34" creationId="{E77C403A-147A-FCE8-F80F-83A07D236663}"/>
          </ac:cxnSpMkLst>
        </pc:cxnChg>
        <pc:cxnChg chg="add mod">
          <ac:chgData name="Zhu Qi [朱琪]" userId="83b43b8b-0de2-4c1d-adb2-e76843824193" providerId="ADAL" clId="{381CF8E4-06E0-4B6E-A80D-A1C7228D5A2F}" dt="2022-07-13T10:00:03.304" v="96" actId="14100"/>
          <ac:cxnSpMkLst>
            <pc:docMk/>
            <pc:sldMk cId="3249011202" sldId="259"/>
            <ac:cxnSpMk id="35" creationId="{2E05D695-F29B-A740-936E-5D9BCB03FE47}"/>
          </ac:cxnSpMkLst>
        </pc:cxnChg>
        <pc:cxnChg chg="add mod">
          <ac:chgData name="Zhu Qi [朱琪]" userId="83b43b8b-0de2-4c1d-adb2-e76843824193" providerId="ADAL" clId="{381CF8E4-06E0-4B6E-A80D-A1C7228D5A2F}" dt="2022-07-13T09:59:40.534" v="91" actId="692"/>
          <ac:cxnSpMkLst>
            <pc:docMk/>
            <pc:sldMk cId="3249011202" sldId="259"/>
            <ac:cxnSpMk id="36" creationId="{61909952-0966-43C5-48E1-F0DF5247E1C0}"/>
          </ac:cxnSpMkLst>
        </pc:cxnChg>
        <pc:cxnChg chg="add mod">
          <ac:chgData name="Zhu Qi [朱琪]" userId="83b43b8b-0de2-4c1d-adb2-e76843824193" providerId="ADAL" clId="{381CF8E4-06E0-4B6E-A80D-A1C7228D5A2F}" dt="2022-07-13T09:59:44.527" v="92" actId="14100"/>
          <ac:cxnSpMkLst>
            <pc:docMk/>
            <pc:sldMk cId="3249011202" sldId="259"/>
            <ac:cxnSpMk id="37" creationId="{455D13C1-4DD3-B4D9-7BEC-B023B6F0FC61}"/>
          </ac:cxnSpMkLst>
        </pc:cxnChg>
        <pc:cxnChg chg="add mod">
          <ac:chgData name="Zhu Qi [朱琪]" userId="83b43b8b-0de2-4c1d-adb2-e76843824193" providerId="ADAL" clId="{381CF8E4-06E0-4B6E-A80D-A1C7228D5A2F}" dt="2022-07-13T09:59:24.025" v="87" actId="14100"/>
          <ac:cxnSpMkLst>
            <pc:docMk/>
            <pc:sldMk cId="3249011202" sldId="259"/>
            <ac:cxnSpMk id="38" creationId="{214A609A-5977-80FB-912E-9B113EE1A5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14B7-E62B-46B9-A0CB-7C1C22B2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D36F0-F6DB-4AEB-98FF-733006E44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C04D-4E81-4648-B14B-89DCE09D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0B72-22C4-45C4-AFAB-3C48FE4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4F32-1203-4E47-A121-96DED7CF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1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8053-015D-4770-93A2-5796457B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F98F0-96A0-4139-8815-11254BCBB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4967-ABF0-4021-8CBC-949A38AC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E147-9F95-40E7-91B6-3D88DF7F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73C8-D8D6-48B9-BDFB-53120ECE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2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D813B-A57B-4966-ACB0-B239D9D5A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4A911-17C2-403B-BD50-E6026F43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6B7B-53C2-4033-B4BA-1F0ADD09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8F9D-3031-4176-9797-9D5CF939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268E-45BD-4D6B-8C17-DC4EA224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6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3922-B878-42B3-AF9E-D0E9762E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CE640-1A68-4886-912D-7E18A1C7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3C8B-5E3D-4A0B-9620-9FC5BAFE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51C9-ADA8-4B0C-99B1-A7B4B101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E776-C50F-46ED-9576-C2C09948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5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2846-92C6-4B71-8D48-81AAD6FE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A660-218B-449C-ADB5-4303178A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4B3E-0D7B-49D9-878C-88691EF4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70513-4F40-4420-81A9-2AEE7F02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9D1A-FD7F-44A1-AA83-82A16A2B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0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32F6-4E23-405E-A681-590452F8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8BDB-98B8-47C5-9403-2BA1777EF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6EE98-6809-4B51-9940-76E9D59F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2D22F-C815-412C-BC50-764B74EE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23C9-EE03-4D28-AB17-D09706E1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0DEA-33E2-4B3E-AE8D-6F5A567F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69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3920-A561-4D93-8BC2-A028E269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C8C6-B811-4AD8-B9B2-1AD8F34F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E7336-080F-49C2-B565-1ECFDD74E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14829-F781-4888-82A6-F63F520D0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02310-F377-4F26-9913-6F1D80E59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88223-C73A-448A-8410-39C8613B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9F368-5429-47E4-96F0-4FA98C9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13FEC-9D7D-4F82-A3E0-A505FD25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26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9C33-7AB2-4B9E-8EAB-BFEF55BB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87281-9CB7-44D4-8A57-62A6AEA9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472B5-1BEA-419F-BB99-A9F787FE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24580-2C44-4F7C-8EDB-C09A38CB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03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45C8B-8C81-4716-9E8A-1BF53EA6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C1491-FD26-407C-90C0-F61D8F6E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E707B-ADCD-4AA7-9C01-E5EC00AA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83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ED8E-50B9-438E-ABE5-EA85FE7E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F4AC-6C0B-4EBB-A3A0-A87B0811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B9A9A-DD47-4EAB-8C5A-C2DEB9ED1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F9C48-1916-46B4-AA5D-B35ECBF6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D673-A2FC-40F3-9416-E3A245FA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E3DB4-32F5-43B8-BA6E-46084FBD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3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2C9A-CA1D-4259-AEB7-EAB6F7AB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13F8C-33B1-419D-8C5A-59082FD67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BD759-74EE-4BAD-9F42-6BCDF4E1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4F2E2-0FB5-494D-8A99-34CE8B22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E4199-4927-433A-AAF4-903345A4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E910F-718C-48C1-BF7D-8B240094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26D4F-F9E9-4361-8275-B46E8B07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B7FE-F057-4065-8B9E-47DB60F5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6B2D-EB93-4B1B-838B-E777C233E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1D1B-FC28-477D-AF84-8CFB94E7844D}" type="datetimeFigureOut">
              <a:rPr lang="en-SG" smtClean="0"/>
              <a:t>14/7/2022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53E7C-6629-45DF-8226-D36A025F7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EE54-2BCD-4280-A241-7C5031A59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D71C-CBC7-4827-9B93-B35B6B8009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21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C1E5D13-1612-B35B-E9C8-3E587A24C5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09720" y="735668"/>
            <a:ext cx="5421375" cy="4491268"/>
          </a:xfrm>
          <a:prstGeom prst="rect">
            <a:avLst/>
          </a:prstGeom>
        </p:spPr>
      </p:pic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3637517-62BD-5628-96AD-F82538FCB5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8333" r="30989" b="19306"/>
          <a:stretch/>
        </p:blipFill>
        <p:spPr>
          <a:xfrm rot="5400000">
            <a:off x="6730776" y="1972371"/>
            <a:ext cx="4430842" cy="3394962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9DAD617-08DE-90D0-8AEE-A1C0D069B4C8}"/>
              </a:ext>
            </a:extLst>
          </p:cNvPr>
          <p:cNvGrpSpPr/>
          <p:nvPr/>
        </p:nvGrpSpPr>
        <p:grpSpPr>
          <a:xfrm>
            <a:off x="5613733" y="3288903"/>
            <a:ext cx="1707888" cy="0"/>
            <a:chOff x="5613733" y="3288903"/>
            <a:chExt cx="1707888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A3DE3D9-9748-5B4E-E7F4-B9E6D1608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0647" y="3288903"/>
              <a:ext cx="200974" cy="0"/>
            </a:xfrm>
            <a:prstGeom prst="line">
              <a:avLst/>
            </a:prstGeom>
            <a:ln w="38100">
              <a:solidFill>
                <a:srgbClr val="B850B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8E5462-EEF7-C35C-A193-AB7A84775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733" y="3288903"/>
              <a:ext cx="1518225" cy="0"/>
            </a:xfrm>
            <a:prstGeom prst="line">
              <a:avLst/>
            </a:prstGeom>
            <a:ln w="38100" cap="rnd">
              <a:solidFill>
                <a:srgbClr val="B850B8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E82252-4CC4-F9F2-F275-5A41FF085924}"/>
              </a:ext>
            </a:extLst>
          </p:cNvPr>
          <p:cNvCxnSpPr/>
          <p:nvPr/>
        </p:nvCxnSpPr>
        <p:spPr>
          <a:xfrm flipH="1">
            <a:off x="7001581" y="3441940"/>
            <a:ext cx="32004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7ACDC4-599C-AF7B-A4DE-55B62E453AF7}"/>
              </a:ext>
            </a:extLst>
          </p:cNvPr>
          <p:cNvCxnSpPr>
            <a:cxnSpLocks/>
          </p:cNvCxnSpPr>
          <p:nvPr/>
        </p:nvCxnSpPr>
        <p:spPr>
          <a:xfrm flipH="1">
            <a:off x="5613733" y="3441940"/>
            <a:ext cx="1437640" cy="0"/>
          </a:xfrm>
          <a:prstGeom prst="line">
            <a:avLst/>
          </a:prstGeom>
          <a:ln w="38100" cap="rnd">
            <a:solidFill>
              <a:srgbClr val="FFFF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1EEFB0-CE26-D346-99A9-035F9774611E}"/>
              </a:ext>
            </a:extLst>
          </p:cNvPr>
          <p:cNvCxnSpPr/>
          <p:nvPr/>
        </p:nvCxnSpPr>
        <p:spPr>
          <a:xfrm flipH="1">
            <a:off x="6831444" y="3590944"/>
            <a:ext cx="490177" cy="0"/>
          </a:xfrm>
          <a:prstGeom prst="line">
            <a:avLst/>
          </a:prstGeom>
          <a:ln w="381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4A67DF-4A00-CEF6-DA29-B94143666695}"/>
              </a:ext>
            </a:extLst>
          </p:cNvPr>
          <p:cNvCxnSpPr>
            <a:cxnSpLocks/>
          </p:cNvCxnSpPr>
          <p:nvPr/>
        </p:nvCxnSpPr>
        <p:spPr>
          <a:xfrm flipH="1">
            <a:off x="5613733" y="3590944"/>
            <a:ext cx="1286243" cy="0"/>
          </a:xfrm>
          <a:prstGeom prst="line">
            <a:avLst/>
          </a:prstGeom>
          <a:ln w="38100" cap="rnd">
            <a:solidFill>
              <a:schemeClr val="accent2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637B5F-DC8C-07F2-AAD0-C6D7CE7756ED}"/>
              </a:ext>
            </a:extLst>
          </p:cNvPr>
          <p:cNvGrpSpPr/>
          <p:nvPr/>
        </p:nvGrpSpPr>
        <p:grpSpPr>
          <a:xfrm>
            <a:off x="5613733" y="3752397"/>
            <a:ext cx="1707888" cy="0"/>
            <a:chOff x="5613733" y="3752397"/>
            <a:chExt cx="1707888" cy="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3194DF-7DA3-9F70-6FBA-9B1AB798C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82" y="3752397"/>
              <a:ext cx="612139" cy="0"/>
            </a:xfrm>
            <a:prstGeom prst="line">
              <a:avLst/>
            </a:prstGeom>
            <a:ln w="38100" cap="rnd">
              <a:solidFill>
                <a:srgbClr val="00B05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E37ED0-F3BE-9051-E750-5E2CA2D22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3733" y="3752397"/>
              <a:ext cx="1105908" cy="0"/>
            </a:xfrm>
            <a:prstGeom prst="line">
              <a:avLst/>
            </a:prstGeom>
            <a:ln w="38100" cap="rnd">
              <a:solidFill>
                <a:srgbClr val="00B050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410DE2-7267-7A96-B3E9-B42D928B9269}"/>
              </a:ext>
            </a:extLst>
          </p:cNvPr>
          <p:cNvCxnSpPr>
            <a:cxnSpLocks/>
          </p:cNvCxnSpPr>
          <p:nvPr/>
        </p:nvCxnSpPr>
        <p:spPr>
          <a:xfrm>
            <a:off x="10478206" y="3849828"/>
            <a:ext cx="616839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11034-7EA4-FD16-D157-799510D46F8D}"/>
              </a:ext>
            </a:extLst>
          </p:cNvPr>
          <p:cNvCxnSpPr>
            <a:cxnSpLocks/>
          </p:cNvCxnSpPr>
          <p:nvPr/>
        </p:nvCxnSpPr>
        <p:spPr>
          <a:xfrm>
            <a:off x="11095045" y="3849828"/>
            <a:ext cx="0" cy="2457365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64C554-611D-1695-E088-E19569CA459E}"/>
              </a:ext>
            </a:extLst>
          </p:cNvPr>
          <p:cNvCxnSpPr>
            <a:cxnSpLocks/>
          </p:cNvCxnSpPr>
          <p:nvPr/>
        </p:nvCxnSpPr>
        <p:spPr>
          <a:xfrm flipH="1">
            <a:off x="1694251" y="6307193"/>
            <a:ext cx="9400793" cy="58286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EFC412-7C4E-7BD1-4E6A-F1D013C0142B}"/>
              </a:ext>
            </a:extLst>
          </p:cNvPr>
          <p:cNvGrpSpPr/>
          <p:nvPr/>
        </p:nvGrpSpPr>
        <p:grpSpPr>
          <a:xfrm>
            <a:off x="1678786" y="3833260"/>
            <a:ext cx="5642835" cy="2530233"/>
            <a:chOff x="1694251" y="3833260"/>
            <a:chExt cx="5627370" cy="323046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55E3E8-9DA9-1772-BDC1-7FA4A5E7F0AD}"/>
                </a:ext>
              </a:extLst>
            </p:cNvPr>
            <p:cNvCxnSpPr/>
            <p:nvPr/>
          </p:nvCxnSpPr>
          <p:spPr>
            <a:xfrm flipH="1">
              <a:off x="6587562" y="3918436"/>
              <a:ext cx="734059" cy="0"/>
            </a:xfrm>
            <a:prstGeom prst="line">
              <a:avLst/>
            </a:prstGeom>
            <a:ln w="38100" cap="rnd">
              <a:solidFill>
                <a:srgbClr val="00B0F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B670AD-3020-82CD-DEB9-8F7C9B130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341" y="3908993"/>
              <a:ext cx="0" cy="9443"/>
            </a:xfrm>
            <a:prstGeom prst="line">
              <a:avLst/>
            </a:prstGeom>
            <a:ln w="38100" cap="rnd">
              <a:solidFill>
                <a:srgbClr val="00B0F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9EEE271-C09C-BCEF-0900-D26E1AA72B1A}"/>
                </a:ext>
              </a:extLst>
            </p:cNvPr>
            <p:cNvCxnSpPr>
              <a:cxnSpLocks/>
            </p:cNvCxnSpPr>
            <p:nvPr/>
          </p:nvCxnSpPr>
          <p:spPr>
            <a:xfrm>
              <a:off x="5613733" y="3908993"/>
              <a:ext cx="991608" cy="0"/>
            </a:xfrm>
            <a:prstGeom prst="line">
              <a:avLst/>
            </a:prstGeom>
            <a:ln w="38100" cap="rnd">
              <a:solidFill>
                <a:srgbClr val="00B0F0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8A0CF8-CB02-D25C-5B97-FAA448FEE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4251" y="3833260"/>
              <a:ext cx="0" cy="3230465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EF69D1-CB69-E0ED-9B63-D96D1CBA1A19}"/>
              </a:ext>
            </a:extLst>
          </p:cNvPr>
          <p:cNvCxnSpPr>
            <a:cxnSpLocks/>
          </p:cNvCxnSpPr>
          <p:nvPr/>
        </p:nvCxnSpPr>
        <p:spPr>
          <a:xfrm>
            <a:off x="1694251" y="3833260"/>
            <a:ext cx="876243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7C403A-147A-FCE8-F80F-83A07D236663}"/>
              </a:ext>
            </a:extLst>
          </p:cNvPr>
          <p:cNvCxnSpPr/>
          <p:nvPr/>
        </p:nvCxnSpPr>
        <p:spPr>
          <a:xfrm>
            <a:off x="10478206" y="4034428"/>
            <a:ext cx="429895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05D695-F29B-A740-936E-5D9BCB03FE47}"/>
              </a:ext>
            </a:extLst>
          </p:cNvPr>
          <p:cNvCxnSpPr>
            <a:cxnSpLocks/>
          </p:cNvCxnSpPr>
          <p:nvPr/>
        </p:nvCxnSpPr>
        <p:spPr>
          <a:xfrm>
            <a:off x="10908101" y="4034428"/>
            <a:ext cx="0" cy="198307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909952-0966-43C5-48E1-F0DF5247E1C0}"/>
              </a:ext>
            </a:extLst>
          </p:cNvPr>
          <p:cNvCxnSpPr>
            <a:cxnSpLocks/>
          </p:cNvCxnSpPr>
          <p:nvPr/>
        </p:nvCxnSpPr>
        <p:spPr>
          <a:xfrm flipH="1">
            <a:off x="1874773" y="6017500"/>
            <a:ext cx="9033328" cy="1587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5D13C1-4DD3-B4D9-7BEC-B023B6F0FC61}"/>
              </a:ext>
            </a:extLst>
          </p:cNvPr>
          <p:cNvCxnSpPr>
            <a:cxnSpLocks/>
          </p:cNvCxnSpPr>
          <p:nvPr/>
        </p:nvCxnSpPr>
        <p:spPr>
          <a:xfrm flipV="1">
            <a:off x="1874773" y="4015980"/>
            <a:ext cx="0" cy="201739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4A609A-5977-80FB-912E-9B113EE1A5A7}"/>
              </a:ext>
            </a:extLst>
          </p:cNvPr>
          <p:cNvCxnSpPr>
            <a:cxnSpLocks/>
          </p:cNvCxnSpPr>
          <p:nvPr/>
        </p:nvCxnSpPr>
        <p:spPr>
          <a:xfrm>
            <a:off x="1874773" y="3991566"/>
            <a:ext cx="695721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1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917AA7B-6FB3-4FBE-F5A1-E3D10D011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11" y="1014557"/>
            <a:ext cx="3243812" cy="5294141"/>
          </a:xfrm>
          <a:prstGeom prst="rect">
            <a:avLst/>
          </a:prstGeo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47772B3-8D74-44A7-B873-CB716150B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8333" r="30989" b="19306"/>
          <a:stretch/>
        </p:blipFill>
        <p:spPr>
          <a:xfrm rot="5400000">
            <a:off x="6400576" y="1946971"/>
            <a:ext cx="4430842" cy="339496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486056-D8D8-447F-A6E5-5EB8AD8F8277}"/>
              </a:ext>
            </a:extLst>
          </p:cNvPr>
          <p:cNvCxnSpPr>
            <a:cxnSpLocks/>
          </p:cNvCxnSpPr>
          <p:nvPr/>
        </p:nvCxnSpPr>
        <p:spPr>
          <a:xfrm flipH="1" flipV="1">
            <a:off x="6785680" y="3253133"/>
            <a:ext cx="205741" cy="10370"/>
          </a:xfrm>
          <a:prstGeom prst="line">
            <a:avLst/>
          </a:prstGeom>
          <a:ln w="38100">
            <a:solidFill>
              <a:srgbClr val="B850B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06DF9B-6D84-421B-8B6C-9C8B08416BC8}"/>
              </a:ext>
            </a:extLst>
          </p:cNvPr>
          <p:cNvCxnSpPr>
            <a:cxnSpLocks/>
          </p:cNvCxnSpPr>
          <p:nvPr/>
        </p:nvCxnSpPr>
        <p:spPr>
          <a:xfrm flipH="1" flipV="1">
            <a:off x="6785680" y="340379"/>
            <a:ext cx="7621" cy="2932180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FD8DC2-54BD-4AE6-9E45-8F18D934EFBD}"/>
              </a:ext>
            </a:extLst>
          </p:cNvPr>
          <p:cNvCxnSpPr/>
          <p:nvPr/>
        </p:nvCxnSpPr>
        <p:spPr>
          <a:xfrm flipH="1">
            <a:off x="1297436" y="355840"/>
            <a:ext cx="5495865" cy="0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213ED7-D347-4984-958F-53213DE41B4F}"/>
              </a:ext>
            </a:extLst>
          </p:cNvPr>
          <p:cNvCxnSpPr>
            <a:cxnSpLocks/>
          </p:cNvCxnSpPr>
          <p:nvPr/>
        </p:nvCxnSpPr>
        <p:spPr>
          <a:xfrm>
            <a:off x="1297436" y="340379"/>
            <a:ext cx="0" cy="1291811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9F17C6-5874-446A-8080-EB37F05226D1}"/>
              </a:ext>
            </a:extLst>
          </p:cNvPr>
          <p:cNvCxnSpPr/>
          <p:nvPr/>
        </p:nvCxnSpPr>
        <p:spPr>
          <a:xfrm>
            <a:off x="1297436" y="1613140"/>
            <a:ext cx="1518225" cy="0"/>
          </a:xfrm>
          <a:prstGeom prst="line">
            <a:avLst/>
          </a:prstGeom>
          <a:ln w="38100">
            <a:solidFill>
              <a:srgbClr val="B850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1ADB51-1BB7-44ED-82A4-C2F98D58CCC0}"/>
              </a:ext>
            </a:extLst>
          </p:cNvPr>
          <p:cNvCxnSpPr/>
          <p:nvPr/>
        </p:nvCxnSpPr>
        <p:spPr>
          <a:xfrm flipH="1">
            <a:off x="6671381" y="3416540"/>
            <a:ext cx="32004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16798E-8C6B-474D-B1AF-99D8B49F204B}"/>
              </a:ext>
            </a:extLst>
          </p:cNvPr>
          <p:cNvCxnSpPr>
            <a:cxnSpLocks/>
          </p:cNvCxnSpPr>
          <p:nvPr/>
        </p:nvCxnSpPr>
        <p:spPr>
          <a:xfrm flipV="1">
            <a:off x="6661221" y="465060"/>
            <a:ext cx="0" cy="2971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F5C0B-7349-436A-AC53-D37674387087}"/>
              </a:ext>
            </a:extLst>
          </p:cNvPr>
          <p:cNvCxnSpPr>
            <a:cxnSpLocks/>
          </p:cNvCxnSpPr>
          <p:nvPr/>
        </p:nvCxnSpPr>
        <p:spPr>
          <a:xfrm flipH="1">
            <a:off x="1364051" y="465060"/>
            <a:ext cx="530733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6BB3A3-940A-4E2C-A959-F57723807375}"/>
              </a:ext>
            </a:extLst>
          </p:cNvPr>
          <p:cNvCxnSpPr>
            <a:cxnSpLocks/>
          </p:cNvCxnSpPr>
          <p:nvPr/>
        </p:nvCxnSpPr>
        <p:spPr>
          <a:xfrm>
            <a:off x="1378021" y="465060"/>
            <a:ext cx="0" cy="9290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B95F5B-BD0A-4914-B128-7787AF8A9422}"/>
              </a:ext>
            </a:extLst>
          </p:cNvPr>
          <p:cNvCxnSpPr/>
          <p:nvPr/>
        </p:nvCxnSpPr>
        <p:spPr>
          <a:xfrm>
            <a:off x="1378021" y="1373151"/>
            <a:ext cx="1437640" cy="0"/>
          </a:xfrm>
          <a:prstGeom prst="line">
            <a:avLst/>
          </a:prstGeom>
          <a:ln w="38100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CC793-9F01-448F-A3F4-8FDE41E22E2A}"/>
              </a:ext>
            </a:extLst>
          </p:cNvPr>
          <p:cNvCxnSpPr/>
          <p:nvPr/>
        </p:nvCxnSpPr>
        <p:spPr>
          <a:xfrm flipH="1">
            <a:off x="6511403" y="3543868"/>
            <a:ext cx="490177" cy="0"/>
          </a:xfrm>
          <a:prstGeom prst="line">
            <a:avLst/>
          </a:prstGeom>
          <a:ln w="381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6D7DB5-B7DE-44BA-B14A-20E784A563CB}"/>
              </a:ext>
            </a:extLst>
          </p:cNvPr>
          <p:cNvCxnSpPr>
            <a:cxnSpLocks/>
          </p:cNvCxnSpPr>
          <p:nvPr/>
        </p:nvCxnSpPr>
        <p:spPr>
          <a:xfrm flipH="1" flipV="1">
            <a:off x="6511171" y="557008"/>
            <a:ext cx="6340" cy="30085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EDD57E4-6D8A-4955-AF0C-126285ECFBBB}"/>
              </a:ext>
            </a:extLst>
          </p:cNvPr>
          <p:cNvCxnSpPr/>
          <p:nvPr/>
        </p:nvCxnSpPr>
        <p:spPr>
          <a:xfrm flipH="1">
            <a:off x="1529418" y="574280"/>
            <a:ext cx="49819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9EE70D2-AE13-40C7-B75A-5FCCB5FD87E7}"/>
              </a:ext>
            </a:extLst>
          </p:cNvPr>
          <p:cNvCxnSpPr>
            <a:cxnSpLocks/>
          </p:cNvCxnSpPr>
          <p:nvPr/>
        </p:nvCxnSpPr>
        <p:spPr>
          <a:xfrm>
            <a:off x="1523309" y="557008"/>
            <a:ext cx="0" cy="6446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32EF0BD-518C-4B60-BDE1-FBF54D039840}"/>
              </a:ext>
            </a:extLst>
          </p:cNvPr>
          <p:cNvCxnSpPr/>
          <p:nvPr/>
        </p:nvCxnSpPr>
        <p:spPr>
          <a:xfrm>
            <a:off x="1529418" y="1174228"/>
            <a:ext cx="1286243" cy="0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CAE1633-6468-442C-A20E-16B0B72FACBC}"/>
              </a:ext>
            </a:extLst>
          </p:cNvPr>
          <p:cNvCxnSpPr/>
          <p:nvPr/>
        </p:nvCxnSpPr>
        <p:spPr>
          <a:xfrm flipH="1">
            <a:off x="6366581" y="3745036"/>
            <a:ext cx="63499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40B701D-787B-4AC2-ADAF-F4A4E0DE2319}"/>
              </a:ext>
            </a:extLst>
          </p:cNvPr>
          <p:cNvCxnSpPr/>
          <p:nvPr/>
        </p:nvCxnSpPr>
        <p:spPr>
          <a:xfrm flipV="1">
            <a:off x="6389441" y="706360"/>
            <a:ext cx="0" cy="30386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A750263-A907-4CB1-9AE5-73030F09874F}"/>
              </a:ext>
            </a:extLst>
          </p:cNvPr>
          <p:cNvCxnSpPr>
            <a:cxnSpLocks/>
          </p:cNvCxnSpPr>
          <p:nvPr/>
        </p:nvCxnSpPr>
        <p:spPr>
          <a:xfrm flipH="1">
            <a:off x="1665041" y="698740"/>
            <a:ext cx="47447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BA1DF2D-5C92-4827-BF99-1E8C371068FA}"/>
              </a:ext>
            </a:extLst>
          </p:cNvPr>
          <p:cNvCxnSpPr>
            <a:cxnSpLocks/>
          </p:cNvCxnSpPr>
          <p:nvPr/>
        </p:nvCxnSpPr>
        <p:spPr>
          <a:xfrm>
            <a:off x="1665041" y="681595"/>
            <a:ext cx="0" cy="11601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A02C94-F841-4EA6-8DA3-62FA40714497}"/>
              </a:ext>
            </a:extLst>
          </p:cNvPr>
          <p:cNvCxnSpPr/>
          <p:nvPr/>
        </p:nvCxnSpPr>
        <p:spPr>
          <a:xfrm>
            <a:off x="1665041" y="1821820"/>
            <a:ext cx="1150620" cy="0"/>
          </a:xfrm>
          <a:prstGeom prst="line">
            <a:avLst/>
          </a:prstGeom>
          <a:ln w="381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279538-C078-4CD4-90E3-0D7E74072848}"/>
              </a:ext>
            </a:extLst>
          </p:cNvPr>
          <p:cNvCxnSpPr/>
          <p:nvPr/>
        </p:nvCxnSpPr>
        <p:spPr>
          <a:xfrm flipH="1">
            <a:off x="6267521" y="3908444"/>
            <a:ext cx="734059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8D9F469-917E-4521-B5AC-84D9F4AF4149}"/>
              </a:ext>
            </a:extLst>
          </p:cNvPr>
          <p:cNvCxnSpPr>
            <a:cxnSpLocks/>
          </p:cNvCxnSpPr>
          <p:nvPr/>
        </p:nvCxnSpPr>
        <p:spPr>
          <a:xfrm flipV="1">
            <a:off x="6275141" y="3530088"/>
            <a:ext cx="0" cy="3938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C65900-66BB-44F4-A127-46EC3E600F2F}"/>
              </a:ext>
            </a:extLst>
          </p:cNvPr>
          <p:cNvCxnSpPr>
            <a:cxnSpLocks/>
          </p:cNvCxnSpPr>
          <p:nvPr/>
        </p:nvCxnSpPr>
        <p:spPr>
          <a:xfrm>
            <a:off x="5781746" y="3543868"/>
            <a:ext cx="493395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C5A9C5C-090E-4E53-8499-992EE5E5E942}"/>
              </a:ext>
            </a:extLst>
          </p:cNvPr>
          <p:cNvCxnSpPr>
            <a:cxnSpLocks/>
          </p:cNvCxnSpPr>
          <p:nvPr/>
        </p:nvCxnSpPr>
        <p:spPr>
          <a:xfrm>
            <a:off x="10148006" y="3824428"/>
            <a:ext cx="61683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9C39BA9-DD66-4508-A2BA-8453109669FD}"/>
              </a:ext>
            </a:extLst>
          </p:cNvPr>
          <p:cNvCxnSpPr>
            <a:cxnSpLocks/>
          </p:cNvCxnSpPr>
          <p:nvPr/>
        </p:nvCxnSpPr>
        <p:spPr>
          <a:xfrm>
            <a:off x="10764845" y="3807860"/>
            <a:ext cx="0" cy="2532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C679B20-6C25-4240-B720-B1BBEF20B3C2}"/>
              </a:ext>
            </a:extLst>
          </p:cNvPr>
          <p:cNvCxnSpPr/>
          <p:nvPr/>
        </p:nvCxnSpPr>
        <p:spPr>
          <a:xfrm flipH="1">
            <a:off x="6192845" y="6317611"/>
            <a:ext cx="457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9682D7F-B4DF-491A-BA57-1EF24F8727FC}"/>
              </a:ext>
            </a:extLst>
          </p:cNvPr>
          <p:cNvCxnSpPr>
            <a:cxnSpLocks/>
          </p:cNvCxnSpPr>
          <p:nvPr/>
        </p:nvCxnSpPr>
        <p:spPr>
          <a:xfrm flipV="1">
            <a:off x="6198941" y="3109615"/>
            <a:ext cx="0" cy="32304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24D5A56-A0FD-40B2-97DD-A00FF198E233}"/>
              </a:ext>
            </a:extLst>
          </p:cNvPr>
          <p:cNvCxnSpPr>
            <a:cxnSpLocks/>
          </p:cNvCxnSpPr>
          <p:nvPr/>
        </p:nvCxnSpPr>
        <p:spPr>
          <a:xfrm flipH="1">
            <a:off x="5781747" y="3109614"/>
            <a:ext cx="434339" cy="0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9C26C81-3B0F-4009-9C14-9DE1595EA829}"/>
              </a:ext>
            </a:extLst>
          </p:cNvPr>
          <p:cNvCxnSpPr/>
          <p:nvPr/>
        </p:nvCxnSpPr>
        <p:spPr>
          <a:xfrm>
            <a:off x="10148006" y="4009028"/>
            <a:ext cx="429895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F01054C-48F6-481B-A16B-DE9C8BB6FEF7}"/>
              </a:ext>
            </a:extLst>
          </p:cNvPr>
          <p:cNvCxnSpPr>
            <a:cxnSpLocks/>
          </p:cNvCxnSpPr>
          <p:nvPr/>
        </p:nvCxnSpPr>
        <p:spPr>
          <a:xfrm>
            <a:off x="10577901" y="3990580"/>
            <a:ext cx="0" cy="2017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B62330D-53F2-4989-976F-A2E59C70C6FD}"/>
              </a:ext>
            </a:extLst>
          </p:cNvPr>
          <p:cNvCxnSpPr/>
          <p:nvPr/>
        </p:nvCxnSpPr>
        <p:spPr>
          <a:xfrm flipH="1">
            <a:off x="6028443" y="5992100"/>
            <a:ext cx="4549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FD96A8F-0923-4586-A571-05A8697159D7}"/>
              </a:ext>
            </a:extLst>
          </p:cNvPr>
          <p:cNvCxnSpPr>
            <a:cxnSpLocks/>
          </p:cNvCxnSpPr>
          <p:nvPr/>
        </p:nvCxnSpPr>
        <p:spPr>
          <a:xfrm flipV="1">
            <a:off x="6028443" y="3757216"/>
            <a:ext cx="0" cy="2250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51D6135-C371-4FE3-BC30-1A7C868FF8F5}"/>
              </a:ext>
            </a:extLst>
          </p:cNvPr>
          <p:cNvCxnSpPr/>
          <p:nvPr/>
        </p:nvCxnSpPr>
        <p:spPr>
          <a:xfrm flipH="1">
            <a:off x="5781746" y="3757216"/>
            <a:ext cx="246697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7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47772B3-8D74-44A7-B873-CB716150B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8333" r="30989" b="19306"/>
          <a:stretch/>
        </p:blipFill>
        <p:spPr>
          <a:xfrm rot="5400000">
            <a:off x="6573105" y="2015982"/>
            <a:ext cx="4430842" cy="339496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486056-D8D8-447F-A6E5-5EB8AD8F8277}"/>
              </a:ext>
            </a:extLst>
          </p:cNvPr>
          <p:cNvCxnSpPr>
            <a:cxnSpLocks/>
          </p:cNvCxnSpPr>
          <p:nvPr/>
        </p:nvCxnSpPr>
        <p:spPr>
          <a:xfrm flipH="1" flipV="1">
            <a:off x="6958209" y="3322144"/>
            <a:ext cx="205741" cy="10370"/>
          </a:xfrm>
          <a:prstGeom prst="line">
            <a:avLst/>
          </a:prstGeom>
          <a:ln w="38100">
            <a:solidFill>
              <a:srgbClr val="B850B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06DF9B-6D84-421B-8B6C-9C8B08416BC8}"/>
              </a:ext>
            </a:extLst>
          </p:cNvPr>
          <p:cNvCxnSpPr>
            <a:cxnSpLocks/>
          </p:cNvCxnSpPr>
          <p:nvPr/>
        </p:nvCxnSpPr>
        <p:spPr>
          <a:xfrm flipH="1" flipV="1">
            <a:off x="6958209" y="409390"/>
            <a:ext cx="7621" cy="2932180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FD8DC2-54BD-4AE6-9E45-8F18D934EFBD}"/>
              </a:ext>
            </a:extLst>
          </p:cNvPr>
          <p:cNvCxnSpPr>
            <a:cxnSpLocks/>
          </p:cNvCxnSpPr>
          <p:nvPr/>
        </p:nvCxnSpPr>
        <p:spPr>
          <a:xfrm flipH="1">
            <a:off x="1954011" y="424851"/>
            <a:ext cx="5011820" cy="0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213ED7-D347-4984-958F-53213DE41B4F}"/>
              </a:ext>
            </a:extLst>
          </p:cNvPr>
          <p:cNvCxnSpPr>
            <a:cxnSpLocks/>
          </p:cNvCxnSpPr>
          <p:nvPr/>
        </p:nvCxnSpPr>
        <p:spPr>
          <a:xfrm>
            <a:off x="1954011" y="424851"/>
            <a:ext cx="0" cy="3314700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1ADB51-1BB7-44ED-82A4-C2F98D58CCC0}"/>
              </a:ext>
            </a:extLst>
          </p:cNvPr>
          <p:cNvCxnSpPr/>
          <p:nvPr/>
        </p:nvCxnSpPr>
        <p:spPr>
          <a:xfrm flipH="1">
            <a:off x="6843910" y="3485551"/>
            <a:ext cx="32004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16798E-8C6B-474D-B1AF-99D8B49F204B}"/>
              </a:ext>
            </a:extLst>
          </p:cNvPr>
          <p:cNvCxnSpPr>
            <a:cxnSpLocks/>
          </p:cNvCxnSpPr>
          <p:nvPr/>
        </p:nvCxnSpPr>
        <p:spPr>
          <a:xfrm flipV="1">
            <a:off x="6833750" y="534071"/>
            <a:ext cx="0" cy="2971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F5C0B-7349-436A-AC53-D37674387087}"/>
              </a:ext>
            </a:extLst>
          </p:cNvPr>
          <p:cNvCxnSpPr>
            <a:cxnSpLocks/>
          </p:cNvCxnSpPr>
          <p:nvPr/>
        </p:nvCxnSpPr>
        <p:spPr>
          <a:xfrm flipH="1" flipV="1">
            <a:off x="2253882" y="515614"/>
            <a:ext cx="4590028" cy="1845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6BB3A3-940A-4E2C-A959-F57723807375}"/>
              </a:ext>
            </a:extLst>
          </p:cNvPr>
          <p:cNvCxnSpPr>
            <a:cxnSpLocks/>
          </p:cNvCxnSpPr>
          <p:nvPr/>
        </p:nvCxnSpPr>
        <p:spPr>
          <a:xfrm>
            <a:off x="2256422" y="534071"/>
            <a:ext cx="0" cy="29718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CC793-9F01-448F-A3F4-8FDE41E22E2A}"/>
              </a:ext>
            </a:extLst>
          </p:cNvPr>
          <p:cNvCxnSpPr/>
          <p:nvPr/>
        </p:nvCxnSpPr>
        <p:spPr>
          <a:xfrm flipH="1">
            <a:off x="6683932" y="3612879"/>
            <a:ext cx="490177" cy="0"/>
          </a:xfrm>
          <a:prstGeom prst="line">
            <a:avLst/>
          </a:prstGeom>
          <a:ln w="381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6D7DB5-B7DE-44BA-B14A-20E784A563CB}"/>
              </a:ext>
            </a:extLst>
          </p:cNvPr>
          <p:cNvCxnSpPr>
            <a:cxnSpLocks/>
          </p:cNvCxnSpPr>
          <p:nvPr/>
        </p:nvCxnSpPr>
        <p:spPr>
          <a:xfrm flipH="1" flipV="1">
            <a:off x="6683700" y="626019"/>
            <a:ext cx="6340" cy="30085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EDD57E4-6D8A-4955-AF0C-126285ECFBBB}"/>
              </a:ext>
            </a:extLst>
          </p:cNvPr>
          <p:cNvCxnSpPr/>
          <p:nvPr/>
        </p:nvCxnSpPr>
        <p:spPr>
          <a:xfrm flipH="1">
            <a:off x="1701947" y="643291"/>
            <a:ext cx="49819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9EE70D2-AE13-40C7-B75A-5FCCB5FD87E7}"/>
              </a:ext>
            </a:extLst>
          </p:cNvPr>
          <p:cNvCxnSpPr>
            <a:cxnSpLocks/>
          </p:cNvCxnSpPr>
          <p:nvPr/>
        </p:nvCxnSpPr>
        <p:spPr>
          <a:xfrm>
            <a:off x="1695838" y="626019"/>
            <a:ext cx="6109" cy="35183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CAE1633-6468-442C-A20E-16B0B72FACBC}"/>
              </a:ext>
            </a:extLst>
          </p:cNvPr>
          <p:cNvCxnSpPr/>
          <p:nvPr/>
        </p:nvCxnSpPr>
        <p:spPr>
          <a:xfrm flipH="1">
            <a:off x="6539110" y="3814047"/>
            <a:ext cx="63499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40B701D-787B-4AC2-ADAF-F4A4E0DE2319}"/>
              </a:ext>
            </a:extLst>
          </p:cNvPr>
          <p:cNvCxnSpPr>
            <a:cxnSpLocks/>
          </p:cNvCxnSpPr>
          <p:nvPr/>
        </p:nvCxnSpPr>
        <p:spPr>
          <a:xfrm flipV="1">
            <a:off x="6561970" y="1126128"/>
            <a:ext cx="0" cy="26879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A750263-A907-4CB1-9AE5-73030F09874F}"/>
              </a:ext>
            </a:extLst>
          </p:cNvPr>
          <p:cNvCxnSpPr>
            <a:cxnSpLocks/>
          </p:cNvCxnSpPr>
          <p:nvPr/>
        </p:nvCxnSpPr>
        <p:spPr>
          <a:xfrm flipH="1">
            <a:off x="2522426" y="1126128"/>
            <a:ext cx="4036059" cy="243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BA1DF2D-5C92-4827-BF99-1E8C371068FA}"/>
              </a:ext>
            </a:extLst>
          </p:cNvPr>
          <p:cNvCxnSpPr>
            <a:cxnSpLocks/>
          </p:cNvCxnSpPr>
          <p:nvPr/>
        </p:nvCxnSpPr>
        <p:spPr>
          <a:xfrm>
            <a:off x="2530297" y="1143729"/>
            <a:ext cx="0" cy="11601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279538-C078-4CD4-90E3-0D7E74072848}"/>
              </a:ext>
            </a:extLst>
          </p:cNvPr>
          <p:cNvCxnSpPr/>
          <p:nvPr/>
        </p:nvCxnSpPr>
        <p:spPr>
          <a:xfrm flipH="1">
            <a:off x="6440050" y="3977455"/>
            <a:ext cx="734059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8D9F469-917E-4521-B5AC-84D9F4AF4149}"/>
              </a:ext>
            </a:extLst>
          </p:cNvPr>
          <p:cNvCxnSpPr>
            <a:cxnSpLocks/>
          </p:cNvCxnSpPr>
          <p:nvPr/>
        </p:nvCxnSpPr>
        <p:spPr>
          <a:xfrm flipV="1">
            <a:off x="6447670" y="866811"/>
            <a:ext cx="0" cy="312610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C5A9C5C-090E-4E53-8499-992EE5E5E942}"/>
              </a:ext>
            </a:extLst>
          </p:cNvPr>
          <p:cNvCxnSpPr>
            <a:cxnSpLocks/>
          </p:cNvCxnSpPr>
          <p:nvPr/>
        </p:nvCxnSpPr>
        <p:spPr>
          <a:xfrm>
            <a:off x="10320535" y="3893439"/>
            <a:ext cx="61683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9C39BA9-DD66-4508-A2BA-8453109669FD}"/>
              </a:ext>
            </a:extLst>
          </p:cNvPr>
          <p:cNvCxnSpPr>
            <a:cxnSpLocks/>
          </p:cNvCxnSpPr>
          <p:nvPr/>
        </p:nvCxnSpPr>
        <p:spPr>
          <a:xfrm>
            <a:off x="10937374" y="3876871"/>
            <a:ext cx="0" cy="2532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6C679B20-6C25-4240-B720-B1BBEF20B3C2}"/>
              </a:ext>
            </a:extLst>
          </p:cNvPr>
          <p:cNvCxnSpPr>
            <a:cxnSpLocks/>
          </p:cNvCxnSpPr>
          <p:nvPr/>
        </p:nvCxnSpPr>
        <p:spPr>
          <a:xfrm flipH="1">
            <a:off x="2410682" y="6386622"/>
            <a:ext cx="8526693" cy="18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9C26C81-3B0F-4009-9C14-9DE1595EA829}"/>
              </a:ext>
            </a:extLst>
          </p:cNvPr>
          <p:cNvCxnSpPr/>
          <p:nvPr/>
        </p:nvCxnSpPr>
        <p:spPr>
          <a:xfrm>
            <a:off x="10320535" y="4078039"/>
            <a:ext cx="429895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F01054C-48F6-481B-A16B-DE9C8BB6FEF7}"/>
              </a:ext>
            </a:extLst>
          </p:cNvPr>
          <p:cNvCxnSpPr>
            <a:cxnSpLocks/>
          </p:cNvCxnSpPr>
          <p:nvPr/>
        </p:nvCxnSpPr>
        <p:spPr>
          <a:xfrm>
            <a:off x="10750430" y="4059591"/>
            <a:ext cx="0" cy="20173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B62330D-53F2-4989-976F-A2E59C70C6FD}"/>
              </a:ext>
            </a:extLst>
          </p:cNvPr>
          <p:cNvCxnSpPr/>
          <p:nvPr/>
        </p:nvCxnSpPr>
        <p:spPr>
          <a:xfrm flipH="1">
            <a:off x="6200972" y="6061111"/>
            <a:ext cx="4549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FD96A8F-0923-4586-A571-05A8697159D7}"/>
              </a:ext>
            </a:extLst>
          </p:cNvPr>
          <p:cNvCxnSpPr>
            <a:cxnSpLocks/>
          </p:cNvCxnSpPr>
          <p:nvPr/>
        </p:nvCxnSpPr>
        <p:spPr>
          <a:xfrm flipV="1">
            <a:off x="6200972" y="5328840"/>
            <a:ext cx="0" cy="7481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3B2011-0142-44AF-9F60-B967CF10E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191" y="1540227"/>
            <a:ext cx="2362200" cy="4572000"/>
          </a:xfrm>
          <a:prstGeom prst="rect">
            <a:avLst/>
          </a:prstGeom>
        </p:spPr>
      </p:pic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51D6135-C371-4FE3-BC30-1A7C868FF8F5}"/>
              </a:ext>
            </a:extLst>
          </p:cNvPr>
          <p:cNvCxnSpPr>
            <a:cxnSpLocks/>
          </p:cNvCxnSpPr>
          <p:nvPr/>
        </p:nvCxnSpPr>
        <p:spPr>
          <a:xfrm flipH="1">
            <a:off x="5220845" y="5328840"/>
            <a:ext cx="980127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C65900-66BB-44F4-A127-46EC3E600F2F}"/>
              </a:ext>
            </a:extLst>
          </p:cNvPr>
          <p:cNvCxnSpPr>
            <a:cxnSpLocks/>
          </p:cNvCxnSpPr>
          <p:nvPr/>
        </p:nvCxnSpPr>
        <p:spPr>
          <a:xfrm flipH="1" flipV="1">
            <a:off x="2132058" y="3002879"/>
            <a:ext cx="975340" cy="1596"/>
          </a:xfrm>
          <a:prstGeom prst="line">
            <a:avLst/>
          </a:prstGeom>
          <a:ln w="381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32EF0BD-518C-4B60-BDE1-FBF54D039840}"/>
              </a:ext>
            </a:extLst>
          </p:cNvPr>
          <p:cNvCxnSpPr>
            <a:cxnSpLocks/>
          </p:cNvCxnSpPr>
          <p:nvPr/>
        </p:nvCxnSpPr>
        <p:spPr>
          <a:xfrm>
            <a:off x="1695838" y="4144337"/>
            <a:ext cx="1416762" cy="0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9F17C6-5874-446A-8080-EB37F05226D1}"/>
              </a:ext>
            </a:extLst>
          </p:cNvPr>
          <p:cNvCxnSpPr>
            <a:cxnSpLocks/>
          </p:cNvCxnSpPr>
          <p:nvPr/>
        </p:nvCxnSpPr>
        <p:spPr>
          <a:xfrm flipV="1">
            <a:off x="1949082" y="3713463"/>
            <a:ext cx="1158026" cy="17964"/>
          </a:xfrm>
          <a:prstGeom prst="line">
            <a:avLst/>
          </a:prstGeom>
          <a:ln w="38100">
            <a:solidFill>
              <a:srgbClr val="B850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A02C94-F841-4EA6-8DA3-62FA40714497}"/>
              </a:ext>
            </a:extLst>
          </p:cNvPr>
          <p:cNvCxnSpPr>
            <a:cxnSpLocks/>
          </p:cNvCxnSpPr>
          <p:nvPr/>
        </p:nvCxnSpPr>
        <p:spPr>
          <a:xfrm>
            <a:off x="2540824" y="2303870"/>
            <a:ext cx="543424" cy="0"/>
          </a:xfrm>
          <a:prstGeom prst="line">
            <a:avLst/>
          </a:prstGeom>
          <a:ln w="381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B12B77-FAD8-4C22-8636-071C342B64A5}"/>
              </a:ext>
            </a:extLst>
          </p:cNvPr>
          <p:cNvCxnSpPr>
            <a:cxnSpLocks/>
          </p:cNvCxnSpPr>
          <p:nvPr/>
        </p:nvCxnSpPr>
        <p:spPr>
          <a:xfrm flipH="1">
            <a:off x="2410682" y="5566042"/>
            <a:ext cx="67356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6A0517-2A49-469C-A222-322ADC0D4A62}"/>
              </a:ext>
            </a:extLst>
          </p:cNvPr>
          <p:cNvCxnSpPr>
            <a:cxnSpLocks/>
          </p:cNvCxnSpPr>
          <p:nvPr/>
        </p:nvCxnSpPr>
        <p:spPr>
          <a:xfrm>
            <a:off x="2410682" y="5566042"/>
            <a:ext cx="0" cy="843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14AE98-290F-4130-A2C6-792647477C1E}"/>
              </a:ext>
            </a:extLst>
          </p:cNvPr>
          <p:cNvCxnSpPr>
            <a:cxnSpLocks/>
          </p:cNvCxnSpPr>
          <p:nvPr/>
        </p:nvCxnSpPr>
        <p:spPr>
          <a:xfrm flipV="1">
            <a:off x="2146371" y="882170"/>
            <a:ext cx="4293679" cy="416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F3684DA-38AA-4BCB-951E-582135665FF0}"/>
              </a:ext>
            </a:extLst>
          </p:cNvPr>
          <p:cNvCxnSpPr>
            <a:cxnSpLocks/>
          </p:cNvCxnSpPr>
          <p:nvPr/>
        </p:nvCxnSpPr>
        <p:spPr>
          <a:xfrm flipV="1">
            <a:off x="2146371" y="902973"/>
            <a:ext cx="0" cy="211412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B95F5B-BD0A-4914-B128-7787AF8A9422}"/>
              </a:ext>
            </a:extLst>
          </p:cNvPr>
          <p:cNvCxnSpPr>
            <a:cxnSpLocks/>
          </p:cNvCxnSpPr>
          <p:nvPr/>
        </p:nvCxnSpPr>
        <p:spPr>
          <a:xfrm>
            <a:off x="2253882" y="3485551"/>
            <a:ext cx="870199" cy="0"/>
          </a:xfrm>
          <a:prstGeom prst="line">
            <a:avLst/>
          </a:prstGeom>
          <a:ln w="38100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9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4B01BF7-D316-3090-6013-30F2EEAC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27" y="1263542"/>
            <a:ext cx="2345084" cy="4571999"/>
          </a:xfrm>
          <a:prstGeom prst="rect">
            <a:avLst/>
          </a:prstGeom>
        </p:spPr>
      </p:pic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47772B3-8D74-44A7-B873-CB716150BF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" t="18333" r="30989" b="19306"/>
          <a:stretch/>
        </p:blipFill>
        <p:spPr>
          <a:xfrm rot="5400000">
            <a:off x="6249375" y="1972131"/>
            <a:ext cx="4430842" cy="339496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486056-D8D8-447F-A6E5-5EB8AD8F8277}"/>
              </a:ext>
            </a:extLst>
          </p:cNvPr>
          <p:cNvCxnSpPr>
            <a:cxnSpLocks/>
          </p:cNvCxnSpPr>
          <p:nvPr/>
        </p:nvCxnSpPr>
        <p:spPr>
          <a:xfrm flipH="1">
            <a:off x="6623050" y="3288663"/>
            <a:ext cx="217170" cy="0"/>
          </a:xfrm>
          <a:prstGeom prst="line">
            <a:avLst/>
          </a:prstGeom>
          <a:ln w="38100">
            <a:solidFill>
              <a:srgbClr val="B850B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06DF9B-6D84-421B-8B6C-9C8B08416BC8}"/>
              </a:ext>
            </a:extLst>
          </p:cNvPr>
          <p:cNvCxnSpPr>
            <a:cxnSpLocks/>
          </p:cNvCxnSpPr>
          <p:nvPr/>
        </p:nvCxnSpPr>
        <p:spPr>
          <a:xfrm flipV="1">
            <a:off x="6642100" y="2750344"/>
            <a:ext cx="0" cy="547375"/>
          </a:xfrm>
          <a:prstGeom prst="line">
            <a:avLst/>
          </a:prstGeom>
          <a:ln w="38100">
            <a:solidFill>
              <a:srgbClr val="B850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1ADB51-1BB7-44ED-82A4-C2F98D58CCC0}"/>
              </a:ext>
            </a:extLst>
          </p:cNvPr>
          <p:cNvCxnSpPr/>
          <p:nvPr/>
        </p:nvCxnSpPr>
        <p:spPr>
          <a:xfrm flipH="1">
            <a:off x="6520180" y="3441700"/>
            <a:ext cx="32004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16798E-8C6B-474D-B1AF-99D8B49F204B}"/>
              </a:ext>
            </a:extLst>
          </p:cNvPr>
          <p:cNvCxnSpPr>
            <a:cxnSpLocks/>
          </p:cNvCxnSpPr>
          <p:nvPr/>
        </p:nvCxnSpPr>
        <p:spPr>
          <a:xfrm flipV="1">
            <a:off x="6510020" y="3023759"/>
            <a:ext cx="0" cy="43826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CC793-9F01-448F-A3F4-8FDE41E22E2A}"/>
              </a:ext>
            </a:extLst>
          </p:cNvPr>
          <p:cNvCxnSpPr/>
          <p:nvPr/>
        </p:nvCxnSpPr>
        <p:spPr>
          <a:xfrm flipH="1">
            <a:off x="6360202" y="3569028"/>
            <a:ext cx="490177" cy="0"/>
          </a:xfrm>
          <a:prstGeom prst="line">
            <a:avLst/>
          </a:prstGeom>
          <a:ln w="381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56D7DB5-B7DE-44BA-B14A-20E784A563CB}"/>
              </a:ext>
            </a:extLst>
          </p:cNvPr>
          <p:cNvCxnSpPr>
            <a:cxnSpLocks/>
          </p:cNvCxnSpPr>
          <p:nvPr/>
        </p:nvCxnSpPr>
        <p:spPr>
          <a:xfrm flipV="1">
            <a:off x="6360202" y="3258844"/>
            <a:ext cx="0" cy="32731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CAE1633-6468-442C-A20E-16B0B72FACBC}"/>
              </a:ext>
            </a:extLst>
          </p:cNvPr>
          <p:cNvCxnSpPr/>
          <p:nvPr/>
        </p:nvCxnSpPr>
        <p:spPr>
          <a:xfrm flipH="1">
            <a:off x="6215380" y="3770196"/>
            <a:ext cx="63499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40B701D-787B-4AC2-ADAF-F4A4E0DE2319}"/>
              </a:ext>
            </a:extLst>
          </p:cNvPr>
          <p:cNvCxnSpPr>
            <a:cxnSpLocks/>
          </p:cNvCxnSpPr>
          <p:nvPr/>
        </p:nvCxnSpPr>
        <p:spPr>
          <a:xfrm flipH="1" flipV="1">
            <a:off x="6234755" y="2514019"/>
            <a:ext cx="3485" cy="12561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D279538-C078-4CD4-90E3-0D7E74072848}"/>
              </a:ext>
            </a:extLst>
          </p:cNvPr>
          <p:cNvCxnSpPr/>
          <p:nvPr/>
        </p:nvCxnSpPr>
        <p:spPr>
          <a:xfrm flipH="1">
            <a:off x="6116320" y="3933604"/>
            <a:ext cx="734059" cy="0"/>
          </a:xfrm>
          <a:prstGeom prst="line">
            <a:avLst/>
          </a:prstGeom>
          <a:ln w="38100">
            <a:solidFill>
              <a:srgbClr val="00B0F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8D9F469-917E-4521-B5AC-84D9F4AF4149}"/>
              </a:ext>
            </a:extLst>
          </p:cNvPr>
          <p:cNvCxnSpPr>
            <a:cxnSpLocks/>
          </p:cNvCxnSpPr>
          <p:nvPr/>
        </p:nvCxnSpPr>
        <p:spPr>
          <a:xfrm flipV="1">
            <a:off x="6123940" y="1104517"/>
            <a:ext cx="0" cy="28445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C5A9C5C-090E-4E53-8499-992EE5E5E942}"/>
              </a:ext>
            </a:extLst>
          </p:cNvPr>
          <p:cNvCxnSpPr>
            <a:cxnSpLocks/>
          </p:cNvCxnSpPr>
          <p:nvPr/>
        </p:nvCxnSpPr>
        <p:spPr>
          <a:xfrm>
            <a:off x="9996805" y="3849588"/>
            <a:ext cx="61683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9C39BA9-DD66-4508-A2BA-8453109669FD}"/>
              </a:ext>
            </a:extLst>
          </p:cNvPr>
          <p:cNvCxnSpPr>
            <a:cxnSpLocks/>
          </p:cNvCxnSpPr>
          <p:nvPr/>
        </p:nvCxnSpPr>
        <p:spPr>
          <a:xfrm>
            <a:off x="10613644" y="3833020"/>
            <a:ext cx="0" cy="9928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9C26C81-3B0F-4009-9C14-9DE1595EA829}"/>
              </a:ext>
            </a:extLst>
          </p:cNvPr>
          <p:cNvCxnSpPr/>
          <p:nvPr/>
        </p:nvCxnSpPr>
        <p:spPr>
          <a:xfrm>
            <a:off x="9996805" y="4034188"/>
            <a:ext cx="429895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F01054C-48F6-481B-A16B-DE9C8BB6FEF7}"/>
              </a:ext>
            </a:extLst>
          </p:cNvPr>
          <p:cNvCxnSpPr>
            <a:cxnSpLocks/>
          </p:cNvCxnSpPr>
          <p:nvPr/>
        </p:nvCxnSpPr>
        <p:spPr>
          <a:xfrm>
            <a:off x="10426700" y="4015740"/>
            <a:ext cx="0" cy="30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51D6135-C371-4FE3-BC30-1A7C868FF8F5}"/>
              </a:ext>
            </a:extLst>
          </p:cNvPr>
          <p:cNvCxnSpPr>
            <a:cxnSpLocks/>
          </p:cNvCxnSpPr>
          <p:nvPr/>
        </p:nvCxnSpPr>
        <p:spPr>
          <a:xfrm flipH="1">
            <a:off x="4860164" y="4315820"/>
            <a:ext cx="5577037" cy="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C65900-66BB-44F4-A127-46EC3E600F2F}"/>
              </a:ext>
            </a:extLst>
          </p:cNvPr>
          <p:cNvCxnSpPr>
            <a:cxnSpLocks/>
          </p:cNvCxnSpPr>
          <p:nvPr/>
        </p:nvCxnSpPr>
        <p:spPr>
          <a:xfrm flipH="1" flipV="1">
            <a:off x="2524588" y="3280520"/>
            <a:ext cx="201692" cy="1596"/>
          </a:xfrm>
          <a:prstGeom prst="line">
            <a:avLst/>
          </a:prstGeom>
          <a:ln w="38100">
            <a:solidFill>
              <a:srgbClr val="00B0F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32EF0BD-518C-4B60-BDE1-FBF54D039840}"/>
              </a:ext>
            </a:extLst>
          </p:cNvPr>
          <p:cNvCxnSpPr>
            <a:cxnSpLocks/>
          </p:cNvCxnSpPr>
          <p:nvPr/>
        </p:nvCxnSpPr>
        <p:spPr>
          <a:xfrm flipH="1">
            <a:off x="4860164" y="3280520"/>
            <a:ext cx="1500038" cy="5684"/>
          </a:xfrm>
          <a:prstGeom prst="line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19F17C6-5874-446A-8080-EB37F05226D1}"/>
              </a:ext>
            </a:extLst>
          </p:cNvPr>
          <p:cNvCxnSpPr>
            <a:cxnSpLocks/>
          </p:cNvCxnSpPr>
          <p:nvPr/>
        </p:nvCxnSpPr>
        <p:spPr>
          <a:xfrm flipH="1">
            <a:off x="4860164" y="2768889"/>
            <a:ext cx="1781936" cy="0"/>
          </a:xfrm>
          <a:prstGeom prst="line">
            <a:avLst/>
          </a:prstGeom>
          <a:ln w="38100">
            <a:solidFill>
              <a:srgbClr val="B850B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A02C94-F841-4EA6-8DA3-62FA40714497}"/>
              </a:ext>
            </a:extLst>
          </p:cNvPr>
          <p:cNvCxnSpPr>
            <a:cxnSpLocks/>
          </p:cNvCxnSpPr>
          <p:nvPr/>
        </p:nvCxnSpPr>
        <p:spPr>
          <a:xfrm flipH="1">
            <a:off x="4860164" y="2514019"/>
            <a:ext cx="1393792" cy="0"/>
          </a:xfrm>
          <a:prstGeom prst="line">
            <a:avLst/>
          </a:prstGeom>
          <a:ln w="381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B12B77-FAD8-4C22-8636-071C342B64A5}"/>
              </a:ext>
            </a:extLst>
          </p:cNvPr>
          <p:cNvCxnSpPr>
            <a:cxnSpLocks/>
          </p:cNvCxnSpPr>
          <p:nvPr/>
        </p:nvCxnSpPr>
        <p:spPr>
          <a:xfrm>
            <a:off x="4860164" y="4825914"/>
            <a:ext cx="5763981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E14AE98-290F-4130-A2C6-792647477C1E}"/>
              </a:ext>
            </a:extLst>
          </p:cNvPr>
          <p:cNvCxnSpPr>
            <a:cxnSpLocks/>
          </p:cNvCxnSpPr>
          <p:nvPr/>
        </p:nvCxnSpPr>
        <p:spPr>
          <a:xfrm>
            <a:off x="2533206" y="1121610"/>
            <a:ext cx="3598355" cy="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F3684DA-38AA-4BCB-951E-582135665FF0}"/>
              </a:ext>
            </a:extLst>
          </p:cNvPr>
          <p:cNvCxnSpPr>
            <a:cxnSpLocks/>
          </p:cNvCxnSpPr>
          <p:nvPr/>
        </p:nvCxnSpPr>
        <p:spPr>
          <a:xfrm flipV="1">
            <a:off x="2537016" y="1104517"/>
            <a:ext cx="0" cy="219320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B95F5B-BD0A-4914-B128-7787AF8A9422}"/>
              </a:ext>
            </a:extLst>
          </p:cNvPr>
          <p:cNvCxnSpPr>
            <a:cxnSpLocks/>
          </p:cNvCxnSpPr>
          <p:nvPr/>
        </p:nvCxnSpPr>
        <p:spPr>
          <a:xfrm flipH="1">
            <a:off x="4860164" y="3022245"/>
            <a:ext cx="1672715" cy="6705"/>
          </a:xfrm>
          <a:prstGeom prst="line">
            <a:avLst/>
          </a:prstGeom>
          <a:ln w="38100">
            <a:solidFill>
              <a:srgbClr val="FFFF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7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 Wei Ling [胡瑋凌]</dc:creator>
  <cp:lastModifiedBy>Zhu Qi [朱琪]</cp:lastModifiedBy>
  <cp:revision>8</cp:revision>
  <dcterms:created xsi:type="dcterms:W3CDTF">2021-08-16T05:58:39Z</dcterms:created>
  <dcterms:modified xsi:type="dcterms:W3CDTF">2022-07-14T01:39:01Z</dcterms:modified>
</cp:coreProperties>
</file>