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 Wei Ling [胡瑋凌]" userId="0b02a27c-41c0-41f3-bb1a-12dc5fd9a4e7" providerId="ADAL" clId="{D854CC38-25D6-493E-B83A-12A76B0F8184}"/>
    <pc:docChg chg="modSld">
      <pc:chgData name="Oh Wei Ling [胡瑋凌]" userId="0b02a27c-41c0-41f3-bb1a-12dc5fd9a4e7" providerId="ADAL" clId="{D854CC38-25D6-493E-B83A-12A76B0F8184}" dt="2022-06-09T06:14:16.783" v="11" actId="14100"/>
      <pc:docMkLst>
        <pc:docMk/>
      </pc:docMkLst>
      <pc:sldChg chg="modSp mod">
        <pc:chgData name="Oh Wei Ling [胡瑋凌]" userId="0b02a27c-41c0-41f3-bb1a-12dc5fd9a4e7" providerId="ADAL" clId="{D854CC38-25D6-493E-B83A-12A76B0F8184}" dt="2022-06-09T06:14:16.783" v="11" actId="14100"/>
        <pc:sldMkLst>
          <pc:docMk/>
          <pc:sldMk cId="3435934621" sldId="257"/>
        </pc:sldMkLst>
        <pc:cxnChg chg="mod">
          <ac:chgData name="Oh Wei Ling [胡瑋凌]" userId="0b02a27c-41c0-41f3-bb1a-12dc5fd9a4e7" providerId="ADAL" clId="{D854CC38-25D6-493E-B83A-12A76B0F8184}" dt="2022-06-09T06:13:18.920" v="6" actId="14100"/>
          <ac:cxnSpMkLst>
            <pc:docMk/>
            <pc:sldMk cId="3435934621" sldId="257"/>
            <ac:cxnSpMk id="57" creationId="{3AF04E27-3652-42B7-9E00-1EC6918B45B6}"/>
          </ac:cxnSpMkLst>
        </pc:cxnChg>
        <pc:cxnChg chg="mod">
          <ac:chgData name="Oh Wei Ling [胡瑋凌]" userId="0b02a27c-41c0-41f3-bb1a-12dc5fd9a4e7" providerId="ADAL" clId="{D854CC38-25D6-493E-B83A-12A76B0F8184}" dt="2022-06-09T06:13:24.624" v="7" actId="14100"/>
          <ac:cxnSpMkLst>
            <pc:docMk/>
            <pc:sldMk cId="3435934621" sldId="257"/>
            <ac:cxnSpMk id="59" creationId="{1AD78E8B-99A0-49E9-9B84-25A8397C960F}"/>
          </ac:cxnSpMkLst>
        </pc:cxnChg>
        <pc:cxnChg chg="mod">
          <ac:chgData name="Oh Wei Ling [胡瑋凌]" userId="0b02a27c-41c0-41f3-bb1a-12dc5fd9a4e7" providerId="ADAL" clId="{D854CC38-25D6-493E-B83A-12A76B0F8184}" dt="2022-06-09T06:13:35.064" v="9" actId="14100"/>
          <ac:cxnSpMkLst>
            <pc:docMk/>
            <pc:sldMk cId="3435934621" sldId="257"/>
            <ac:cxnSpMk id="61" creationId="{2F62CFC0-0054-40BE-89CF-A29ED267853F}"/>
          </ac:cxnSpMkLst>
        </pc:cxnChg>
        <pc:cxnChg chg="mod">
          <ac:chgData name="Oh Wei Ling [胡瑋凌]" userId="0b02a27c-41c0-41f3-bb1a-12dc5fd9a4e7" providerId="ADAL" clId="{D854CC38-25D6-493E-B83A-12A76B0F8184}" dt="2022-06-09T06:13:39.367" v="10" actId="1076"/>
          <ac:cxnSpMkLst>
            <pc:docMk/>
            <pc:sldMk cId="3435934621" sldId="257"/>
            <ac:cxnSpMk id="74" creationId="{59B28787-4A61-49C3-B1D1-BC038C6284C3}"/>
          </ac:cxnSpMkLst>
        </pc:cxnChg>
        <pc:cxnChg chg="mod">
          <ac:chgData name="Oh Wei Ling [胡瑋凌]" userId="0b02a27c-41c0-41f3-bb1a-12dc5fd9a4e7" providerId="ADAL" clId="{D854CC38-25D6-493E-B83A-12A76B0F8184}" dt="2022-06-09T06:14:16.783" v="11" actId="14100"/>
          <ac:cxnSpMkLst>
            <pc:docMk/>
            <pc:sldMk cId="3435934621" sldId="257"/>
            <ac:cxnSpMk id="82" creationId="{D61B04F2-E79D-4740-8D0B-DF452DF5DE4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ED95-E158-46E5-876C-73ED9EBA6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2A9A9-DE2E-4445-90B0-9D7FF8E25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4793-005F-43A6-9C11-B0101957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F3007-45C1-4862-A06C-1A0C867A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49003-6239-4960-ADDF-59815B45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995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B366-B64A-4B15-84F5-E466FA35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4BBD5-5F04-4AD7-B535-72D21E3EC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F9882-F1A4-4A74-A95D-4C0B1833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AE873-1B2B-4935-889D-5EA65C96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75CE-9404-4B58-989F-CA010E82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740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86EFE-8678-42BE-93F2-B71A57CEB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93AB6-6147-4CBD-9274-9AE29A15E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517AB-3446-4646-A2C7-64D915FE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2D1C-912E-41E8-8087-5BD06339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019C4-3A13-4E35-9CF2-66F626FD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386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738B-06F7-45F6-A3DA-49B031CA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B7F1-2A91-4DF2-891D-2C8A997ED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64489-CFA5-4132-8D50-F9A5C53E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9A4BE-25CE-4C75-B464-A209CBBD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1B5F-F0B0-4DA6-8B60-E6B293BF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21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C6BE-FFA1-48E1-B7FB-91D80260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D6D50-03D9-40FA-BF21-771EBE2C1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DC844-C1FD-4C8A-B78C-9F28CABA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6E970-F415-487D-A9EA-3448CDEE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F9B95-02D1-4BE4-9818-21871DEE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396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4EF7-E745-46BF-91D8-A5F9B8C0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BF7A-7040-4457-84C5-C2E418085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C1FD1-B810-440B-A946-601E00B24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713CF-02A9-45AB-8C5E-16953BD9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C248C-2713-403E-89F7-84E0150B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B880F-4C14-40E0-81E5-A45C6500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00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0967-0294-441C-A2EE-92A3ADD6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E1D57-40E0-473B-A5F3-A6006D96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15A48-9A74-4467-B2DC-B1FE80CFD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F6412-8B60-4329-AF54-EDAF4A254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8A166-4F64-45E5-96CD-D6AA4EBE3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6A750-8C92-43F1-8912-A6A7FF8E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5E894-BC77-49BA-91E7-906FB007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8A55A-020B-4B70-AD79-96A2C92C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32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E62E-D197-4E9C-BB1D-FE76AA25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2BCCB-0696-4779-94D3-25D3397A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03FFE-EB2A-4172-A161-9DC754AA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28596-3C32-4D97-BBAD-48509DD0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555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5AD67-C350-40D3-9EE7-7E3E8808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C8B40-79A3-4C55-A142-042C4C8F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303DA-630F-4131-B940-1F868DAA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657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D923-A918-441F-AFCF-A2527730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5CC0-3F02-4DD0-8040-5E08A95B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B0A2C-EFD4-470E-B8B6-28BCE01C3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272CB-3B11-4349-8F34-BBE0F137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23F8-76EF-48D3-A690-39116B94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1AED7-356D-412F-A02F-44078227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139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4BA1-C5FA-4AB3-9990-66DB1712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C264E-024E-4772-8355-EEB59D636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87A0-5007-4BB6-BFBB-1BF20DF9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A2C9D-235A-4F65-BDC1-490680F9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86E48-2C65-4A27-917B-072061C6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3D37A-37D2-4D4D-A409-75B556A5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43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7E619-0803-4DA7-A03A-4F59A3CB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3731F-3D52-4FBA-B510-B8B55E30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70EBB-FD9B-4255-9981-94A46C0EC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23FCA-9ECC-457F-A775-3369F23706CF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222C0-4976-4F83-9410-2E8A73592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18D4-9543-49EC-A98F-5067E3D7C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97893-E94F-4108-9580-F7A9A87426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535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0F3D0C4-EF76-D338-1B4C-336229F8DA0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1683" y="781852"/>
            <a:ext cx="5421375" cy="4491268"/>
          </a:xfrm>
          <a:prstGeom prst="rect">
            <a:avLst/>
          </a:prstGeom>
        </p:spPr>
      </p:pic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5A87F17A-8A61-FBEE-C90D-95303EAF0D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t="7228" r="4175" b="8401"/>
          <a:stretch/>
        </p:blipFill>
        <p:spPr>
          <a:xfrm rot="10800000">
            <a:off x="7535034" y="2345537"/>
            <a:ext cx="4160460" cy="257650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AB0216-E26A-6EC9-FF17-5FE4A8E2F13C}"/>
              </a:ext>
            </a:extLst>
          </p:cNvPr>
          <p:cNvCxnSpPr>
            <a:cxnSpLocks/>
          </p:cNvCxnSpPr>
          <p:nvPr/>
        </p:nvCxnSpPr>
        <p:spPr>
          <a:xfrm flipV="1">
            <a:off x="7505182" y="2960877"/>
            <a:ext cx="0" cy="525632"/>
          </a:xfrm>
          <a:prstGeom prst="line">
            <a:avLst/>
          </a:prstGeom>
          <a:ln w="28575" cap="rnd">
            <a:solidFill>
              <a:srgbClr val="FFFF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2A5EAF-BFA0-C600-63AA-68A253C5037E}"/>
              </a:ext>
            </a:extLst>
          </p:cNvPr>
          <p:cNvCxnSpPr>
            <a:cxnSpLocks/>
          </p:cNvCxnSpPr>
          <p:nvPr/>
        </p:nvCxnSpPr>
        <p:spPr>
          <a:xfrm flipH="1">
            <a:off x="6321239" y="3486509"/>
            <a:ext cx="1183943" cy="0"/>
          </a:xfrm>
          <a:prstGeom prst="line">
            <a:avLst/>
          </a:prstGeom>
          <a:ln w="28575" cap="rnd">
            <a:solidFill>
              <a:srgbClr val="FFFF0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201C38-89C1-AC75-803E-A1C3E3BCC1D3}"/>
              </a:ext>
            </a:extLst>
          </p:cNvPr>
          <p:cNvCxnSpPr>
            <a:cxnSpLocks/>
          </p:cNvCxnSpPr>
          <p:nvPr/>
        </p:nvCxnSpPr>
        <p:spPr>
          <a:xfrm>
            <a:off x="7510463" y="2960877"/>
            <a:ext cx="122596" cy="0"/>
          </a:xfrm>
          <a:prstGeom prst="line">
            <a:avLst/>
          </a:prstGeom>
          <a:ln w="38100" cap="rnd">
            <a:solidFill>
              <a:srgbClr val="FFFF00"/>
            </a:solidFill>
            <a:round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0E6F892-36A6-2B63-7EE4-E94D64055711}"/>
              </a:ext>
            </a:extLst>
          </p:cNvPr>
          <p:cNvGrpSpPr/>
          <p:nvPr/>
        </p:nvGrpSpPr>
        <p:grpSpPr>
          <a:xfrm>
            <a:off x="6321239" y="3296009"/>
            <a:ext cx="1311820" cy="0"/>
            <a:chOff x="6321239" y="3296009"/>
            <a:chExt cx="1311820" cy="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27470F-6092-821C-889D-0FED2716C4E0}"/>
                </a:ext>
              </a:extLst>
            </p:cNvPr>
            <p:cNvCxnSpPr/>
            <p:nvPr/>
          </p:nvCxnSpPr>
          <p:spPr>
            <a:xfrm flipH="1">
              <a:off x="7262219" y="3296009"/>
              <a:ext cx="370840" cy="0"/>
            </a:xfrm>
            <a:prstGeom prst="line">
              <a:avLst/>
            </a:prstGeom>
            <a:ln w="38100" cap="rnd">
              <a:solidFill>
                <a:srgbClr val="7030A0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793E53-9FA0-BCA3-C9F2-B3B796203A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1239" y="3296009"/>
              <a:ext cx="956310" cy="0"/>
            </a:xfrm>
            <a:prstGeom prst="line">
              <a:avLst/>
            </a:prstGeom>
            <a:ln w="38100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9F8BB7-C88F-27AD-357B-F1804D3359A3}"/>
              </a:ext>
            </a:extLst>
          </p:cNvPr>
          <p:cNvCxnSpPr>
            <a:cxnSpLocks/>
          </p:cNvCxnSpPr>
          <p:nvPr/>
        </p:nvCxnSpPr>
        <p:spPr>
          <a:xfrm flipH="1">
            <a:off x="7318099" y="3448409"/>
            <a:ext cx="314960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2DBF31-8DDF-7F91-88A5-89B327447AF6}"/>
              </a:ext>
            </a:extLst>
          </p:cNvPr>
          <p:cNvCxnSpPr>
            <a:cxnSpLocks/>
          </p:cNvCxnSpPr>
          <p:nvPr/>
        </p:nvCxnSpPr>
        <p:spPr>
          <a:xfrm flipV="1">
            <a:off x="7318099" y="3450910"/>
            <a:ext cx="0" cy="18288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DE53B-9F33-F07B-1256-D12776668AA9}"/>
              </a:ext>
            </a:extLst>
          </p:cNvPr>
          <p:cNvCxnSpPr>
            <a:cxnSpLocks/>
          </p:cNvCxnSpPr>
          <p:nvPr/>
        </p:nvCxnSpPr>
        <p:spPr>
          <a:xfrm flipH="1">
            <a:off x="6321239" y="3633790"/>
            <a:ext cx="996860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5AFBEB-E109-55A7-307E-BD47938228F7}"/>
              </a:ext>
            </a:extLst>
          </p:cNvPr>
          <p:cNvCxnSpPr>
            <a:cxnSpLocks/>
          </p:cNvCxnSpPr>
          <p:nvPr/>
        </p:nvCxnSpPr>
        <p:spPr>
          <a:xfrm flipH="1">
            <a:off x="7203281" y="3608602"/>
            <a:ext cx="429778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C548B3-6848-E89A-2EEB-D50ED58EB3BC}"/>
              </a:ext>
            </a:extLst>
          </p:cNvPr>
          <p:cNvCxnSpPr>
            <a:cxnSpLocks/>
          </p:cNvCxnSpPr>
          <p:nvPr/>
        </p:nvCxnSpPr>
        <p:spPr>
          <a:xfrm>
            <a:off x="7203281" y="3608602"/>
            <a:ext cx="0" cy="357744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16E0D8-1F74-0D3F-5A85-3551FE308C31}"/>
              </a:ext>
            </a:extLst>
          </p:cNvPr>
          <p:cNvCxnSpPr>
            <a:cxnSpLocks/>
          </p:cNvCxnSpPr>
          <p:nvPr/>
        </p:nvCxnSpPr>
        <p:spPr>
          <a:xfrm flipH="1">
            <a:off x="6321239" y="3966346"/>
            <a:ext cx="882042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F0B3AB-6E72-6D25-46EB-684C35D63355}"/>
              </a:ext>
            </a:extLst>
          </p:cNvPr>
          <p:cNvCxnSpPr>
            <a:cxnSpLocks/>
          </p:cNvCxnSpPr>
          <p:nvPr/>
        </p:nvCxnSpPr>
        <p:spPr>
          <a:xfrm flipH="1">
            <a:off x="7084419" y="3767496"/>
            <a:ext cx="548640" cy="0"/>
          </a:xfrm>
          <a:prstGeom prst="line">
            <a:avLst/>
          </a:prstGeom>
          <a:ln w="38100" cap="rnd">
            <a:solidFill>
              <a:srgbClr val="00B0F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EF0814-194D-4D35-DB65-B3C88776107E}"/>
              </a:ext>
            </a:extLst>
          </p:cNvPr>
          <p:cNvCxnSpPr>
            <a:cxnSpLocks/>
          </p:cNvCxnSpPr>
          <p:nvPr/>
        </p:nvCxnSpPr>
        <p:spPr>
          <a:xfrm>
            <a:off x="7074914" y="3767496"/>
            <a:ext cx="0" cy="356236"/>
          </a:xfrm>
          <a:prstGeom prst="line">
            <a:avLst/>
          </a:prstGeom>
          <a:ln w="381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8FC78A-53C5-80B3-9CCE-3D83180C8FFF}"/>
              </a:ext>
            </a:extLst>
          </p:cNvPr>
          <p:cNvCxnSpPr>
            <a:cxnSpLocks/>
          </p:cNvCxnSpPr>
          <p:nvPr/>
        </p:nvCxnSpPr>
        <p:spPr>
          <a:xfrm>
            <a:off x="6321239" y="4123732"/>
            <a:ext cx="746766" cy="0"/>
          </a:xfrm>
          <a:prstGeom prst="line">
            <a:avLst/>
          </a:prstGeom>
          <a:ln w="38100" cap="rnd">
            <a:solidFill>
              <a:srgbClr val="00B0F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24193E-1085-32B0-482A-3B2B7DCE5DD2}"/>
              </a:ext>
            </a:extLst>
          </p:cNvPr>
          <p:cNvCxnSpPr>
            <a:cxnSpLocks/>
          </p:cNvCxnSpPr>
          <p:nvPr/>
        </p:nvCxnSpPr>
        <p:spPr>
          <a:xfrm flipH="1">
            <a:off x="6970194" y="3935391"/>
            <a:ext cx="662865" cy="0"/>
          </a:xfrm>
          <a:prstGeom prst="line">
            <a:avLst/>
          </a:prstGeom>
          <a:ln w="38100" cap="rnd">
            <a:solidFill>
              <a:srgbClr val="92D05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A5FA67-C6F0-AEB9-CBD9-B7E1CC81B392}"/>
              </a:ext>
            </a:extLst>
          </p:cNvPr>
          <p:cNvCxnSpPr>
            <a:cxnSpLocks/>
          </p:cNvCxnSpPr>
          <p:nvPr/>
        </p:nvCxnSpPr>
        <p:spPr>
          <a:xfrm>
            <a:off x="6960199" y="3803215"/>
            <a:ext cx="0" cy="132176"/>
          </a:xfrm>
          <a:prstGeom prst="line">
            <a:avLst/>
          </a:prstGeom>
          <a:ln w="38100" cap="rnd">
            <a:solidFill>
              <a:srgbClr val="92D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72BB6C-4D86-F61D-725F-A482AF1929D1}"/>
              </a:ext>
            </a:extLst>
          </p:cNvPr>
          <p:cNvCxnSpPr>
            <a:cxnSpLocks/>
          </p:cNvCxnSpPr>
          <p:nvPr/>
        </p:nvCxnSpPr>
        <p:spPr>
          <a:xfrm flipH="1">
            <a:off x="6321239" y="3803215"/>
            <a:ext cx="633922" cy="0"/>
          </a:xfrm>
          <a:prstGeom prst="line">
            <a:avLst/>
          </a:prstGeom>
          <a:ln w="38100" cap="rnd">
            <a:solidFill>
              <a:srgbClr val="92D05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DF6AF9-F268-15BF-60CC-C6ADB3B04151}"/>
              </a:ext>
            </a:extLst>
          </p:cNvPr>
          <p:cNvCxnSpPr>
            <a:cxnSpLocks/>
          </p:cNvCxnSpPr>
          <p:nvPr/>
        </p:nvCxnSpPr>
        <p:spPr>
          <a:xfrm flipH="1">
            <a:off x="7404776" y="3122273"/>
            <a:ext cx="228283" cy="0"/>
          </a:xfrm>
          <a:prstGeom prst="line">
            <a:avLst/>
          </a:prstGeom>
          <a:ln w="38100" cap="rnd">
            <a:solidFill>
              <a:srgbClr val="FF000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131BBD-3A25-C315-8C5B-A89F9AD2A9FB}"/>
              </a:ext>
            </a:extLst>
          </p:cNvPr>
          <p:cNvCxnSpPr>
            <a:cxnSpLocks/>
          </p:cNvCxnSpPr>
          <p:nvPr/>
        </p:nvCxnSpPr>
        <p:spPr>
          <a:xfrm>
            <a:off x="7404776" y="3122273"/>
            <a:ext cx="0" cy="1133856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BF7981-40D8-6FC4-48E6-DC16997E93A1}"/>
              </a:ext>
            </a:extLst>
          </p:cNvPr>
          <p:cNvCxnSpPr>
            <a:cxnSpLocks/>
          </p:cNvCxnSpPr>
          <p:nvPr/>
        </p:nvCxnSpPr>
        <p:spPr>
          <a:xfrm>
            <a:off x="7404776" y="4256129"/>
            <a:ext cx="228283" cy="0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7723865-DEE7-9D8F-CA29-B36822933C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78982" y="4085338"/>
            <a:ext cx="4353483" cy="118815"/>
          </a:xfrm>
          <a:prstGeom prst="bentConnector3">
            <a:avLst>
              <a:gd name="adj1" fmla="val 7445"/>
            </a:avLst>
          </a:prstGeom>
          <a:ln w="38100" cap="rnd">
            <a:round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0D3FD9F-24C6-59EB-FE5E-D835FC45C7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78617" y="3122271"/>
            <a:ext cx="4353848" cy="596841"/>
          </a:xfrm>
          <a:prstGeom prst="bentConnector3">
            <a:avLst>
              <a:gd name="adj1" fmla="val 39149"/>
            </a:avLst>
          </a:prstGeom>
          <a:ln w="38100" cap="rnd">
            <a:solidFill>
              <a:srgbClr val="FF0000"/>
            </a:solidFill>
            <a:round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1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917AA7B-6FB3-4FBE-F5A1-E3D10D011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45" y="1604511"/>
            <a:ext cx="2954580" cy="4837176"/>
          </a:xfrm>
          <a:prstGeom prst="rect">
            <a:avLst/>
          </a:prstGeom>
        </p:spPr>
      </p:pic>
      <p:pic>
        <p:nvPicPr>
          <p:cNvPr id="7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D40AAE65-4F4A-4483-9FDD-EE02D36F6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t="7228" r="4175" b="8401"/>
          <a:stretch/>
        </p:blipFill>
        <p:spPr>
          <a:xfrm rot="10800000">
            <a:off x="6656577" y="2433024"/>
            <a:ext cx="4130698" cy="246577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87632F-7D85-48F5-807D-7EDEBA4E4E26}"/>
              </a:ext>
            </a:extLst>
          </p:cNvPr>
          <p:cNvCxnSpPr/>
          <p:nvPr/>
        </p:nvCxnSpPr>
        <p:spPr>
          <a:xfrm flipV="1">
            <a:off x="6458309" y="486596"/>
            <a:ext cx="0" cy="2512381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E7E410-EAB7-4148-85E6-2431C28D895B}"/>
              </a:ext>
            </a:extLst>
          </p:cNvPr>
          <p:cNvCxnSpPr>
            <a:cxnSpLocks/>
          </p:cNvCxnSpPr>
          <p:nvPr/>
        </p:nvCxnSpPr>
        <p:spPr>
          <a:xfrm flipH="1">
            <a:off x="1782736" y="477719"/>
            <a:ext cx="4675574" cy="8877"/>
          </a:xfrm>
          <a:prstGeom prst="line">
            <a:avLst/>
          </a:prstGeom>
          <a:ln w="28575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79FCB1-0E06-4A37-A1FE-BF891205331D}"/>
              </a:ext>
            </a:extLst>
          </p:cNvPr>
          <p:cNvCxnSpPr/>
          <p:nvPr/>
        </p:nvCxnSpPr>
        <p:spPr>
          <a:xfrm>
            <a:off x="1787249" y="486596"/>
            <a:ext cx="0" cy="1445433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9D88BF-2254-4840-9A42-7B250750FC79}"/>
              </a:ext>
            </a:extLst>
          </p:cNvPr>
          <p:cNvCxnSpPr>
            <a:cxnSpLocks/>
          </p:cNvCxnSpPr>
          <p:nvPr/>
        </p:nvCxnSpPr>
        <p:spPr>
          <a:xfrm>
            <a:off x="1782736" y="1932029"/>
            <a:ext cx="1067503" cy="0"/>
          </a:xfrm>
          <a:prstGeom prst="line">
            <a:avLst/>
          </a:prstGeom>
          <a:ln w="28575">
            <a:solidFill>
              <a:srgbClr val="FFFF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C79CB3-7B78-4BB8-8734-CC5B0B74DC64}"/>
              </a:ext>
            </a:extLst>
          </p:cNvPr>
          <p:cNvCxnSpPr>
            <a:cxnSpLocks/>
          </p:cNvCxnSpPr>
          <p:nvPr/>
        </p:nvCxnSpPr>
        <p:spPr>
          <a:xfrm>
            <a:off x="6458309" y="2998977"/>
            <a:ext cx="279400" cy="0"/>
          </a:xfrm>
          <a:prstGeom prst="line">
            <a:avLst/>
          </a:prstGeom>
          <a:ln w="38100">
            <a:solidFill>
              <a:srgbClr val="FFFF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D0E38D-6296-4C84-888B-4E8480F267A7}"/>
              </a:ext>
            </a:extLst>
          </p:cNvPr>
          <p:cNvCxnSpPr/>
          <p:nvPr/>
        </p:nvCxnSpPr>
        <p:spPr>
          <a:xfrm flipH="1">
            <a:off x="6366869" y="3334109"/>
            <a:ext cx="370840" cy="0"/>
          </a:xfrm>
          <a:prstGeom prst="line">
            <a:avLst/>
          </a:prstGeom>
          <a:ln w="38100">
            <a:solidFill>
              <a:srgbClr val="7030A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CFDF8C-EFD6-476B-AEEC-D61B230D57F4}"/>
              </a:ext>
            </a:extLst>
          </p:cNvPr>
          <p:cNvCxnSpPr>
            <a:cxnSpLocks/>
          </p:cNvCxnSpPr>
          <p:nvPr/>
        </p:nvCxnSpPr>
        <p:spPr>
          <a:xfrm flipV="1">
            <a:off x="6366869" y="606149"/>
            <a:ext cx="0" cy="2743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17534C-9F88-4D4A-8E01-F795EAD98F87}"/>
              </a:ext>
            </a:extLst>
          </p:cNvPr>
          <p:cNvCxnSpPr>
            <a:cxnSpLocks/>
          </p:cNvCxnSpPr>
          <p:nvPr/>
        </p:nvCxnSpPr>
        <p:spPr>
          <a:xfrm flipH="1" flipV="1">
            <a:off x="1893929" y="606149"/>
            <a:ext cx="4472940" cy="1778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F71E40-C3D6-486C-B869-6E9E288DF9D8}"/>
              </a:ext>
            </a:extLst>
          </p:cNvPr>
          <p:cNvCxnSpPr>
            <a:cxnSpLocks/>
          </p:cNvCxnSpPr>
          <p:nvPr/>
        </p:nvCxnSpPr>
        <p:spPr>
          <a:xfrm>
            <a:off x="1886309" y="606149"/>
            <a:ext cx="0" cy="151638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6AA573-21BA-4C0E-B7E7-3A753236F26F}"/>
              </a:ext>
            </a:extLst>
          </p:cNvPr>
          <p:cNvCxnSpPr/>
          <p:nvPr/>
        </p:nvCxnSpPr>
        <p:spPr>
          <a:xfrm>
            <a:off x="1886309" y="2122529"/>
            <a:ext cx="956310" cy="0"/>
          </a:xfrm>
          <a:prstGeom prst="line">
            <a:avLst/>
          </a:prstGeom>
          <a:ln w="38100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859B92-3FEF-4F40-8D39-6C208A9F0034}"/>
              </a:ext>
            </a:extLst>
          </p:cNvPr>
          <p:cNvCxnSpPr/>
          <p:nvPr/>
        </p:nvCxnSpPr>
        <p:spPr>
          <a:xfrm flipH="1">
            <a:off x="6290669" y="3486509"/>
            <a:ext cx="44704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C0286B-9E24-4225-8FA6-9BC80C293125}"/>
              </a:ext>
            </a:extLst>
          </p:cNvPr>
          <p:cNvCxnSpPr>
            <a:cxnSpLocks/>
          </p:cNvCxnSpPr>
          <p:nvPr/>
        </p:nvCxnSpPr>
        <p:spPr>
          <a:xfrm flipV="1">
            <a:off x="6290669" y="743309"/>
            <a:ext cx="0" cy="276225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97FDCD-9813-44FE-B6ED-3744B87A0564}"/>
              </a:ext>
            </a:extLst>
          </p:cNvPr>
          <p:cNvCxnSpPr/>
          <p:nvPr/>
        </p:nvCxnSpPr>
        <p:spPr>
          <a:xfrm flipH="1">
            <a:off x="1985369" y="766169"/>
            <a:ext cx="43053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A240F0-496C-4E77-8400-66AF503E9243}"/>
              </a:ext>
            </a:extLst>
          </p:cNvPr>
          <p:cNvCxnSpPr/>
          <p:nvPr/>
        </p:nvCxnSpPr>
        <p:spPr>
          <a:xfrm>
            <a:off x="1985369" y="766169"/>
            <a:ext cx="0" cy="97661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CE8E98-71B0-47B9-A1C2-2F3521BBF4C6}"/>
              </a:ext>
            </a:extLst>
          </p:cNvPr>
          <p:cNvCxnSpPr/>
          <p:nvPr/>
        </p:nvCxnSpPr>
        <p:spPr>
          <a:xfrm>
            <a:off x="1985369" y="1742786"/>
            <a:ext cx="85725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A7A9222-A25D-49B8-B227-4FAF86BD92B8}"/>
              </a:ext>
            </a:extLst>
          </p:cNvPr>
          <p:cNvCxnSpPr>
            <a:cxnSpLocks/>
          </p:cNvCxnSpPr>
          <p:nvPr/>
        </p:nvCxnSpPr>
        <p:spPr>
          <a:xfrm flipH="1">
            <a:off x="6189069" y="3625271"/>
            <a:ext cx="54864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F7CF67D-AC7B-45D7-A7E3-32C73E4ECC91}"/>
              </a:ext>
            </a:extLst>
          </p:cNvPr>
          <p:cNvCxnSpPr>
            <a:cxnSpLocks/>
          </p:cNvCxnSpPr>
          <p:nvPr/>
        </p:nvCxnSpPr>
        <p:spPr>
          <a:xfrm flipV="1">
            <a:off x="6189069" y="905869"/>
            <a:ext cx="0" cy="273304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F04E27-3652-42B7-9E00-1EC6918B45B6}"/>
              </a:ext>
            </a:extLst>
          </p:cNvPr>
          <p:cNvCxnSpPr>
            <a:cxnSpLocks/>
          </p:cNvCxnSpPr>
          <p:nvPr/>
        </p:nvCxnSpPr>
        <p:spPr>
          <a:xfrm flipH="1">
            <a:off x="2114909" y="905869"/>
            <a:ext cx="40741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AD78E8B-99A0-49E9-9B84-25A8397C960F}"/>
              </a:ext>
            </a:extLst>
          </p:cNvPr>
          <p:cNvCxnSpPr>
            <a:cxnSpLocks/>
          </p:cNvCxnSpPr>
          <p:nvPr/>
        </p:nvCxnSpPr>
        <p:spPr>
          <a:xfrm>
            <a:off x="2114909" y="905869"/>
            <a:ext cx="0" cy="161036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F62CFC0-0054-40BE-89CF-A29ED267853F}"/>
              </a:ext>
            </a:extLst>
          </p:cNvPr>
          <p:cNvCxnSpPr>
            <a:cxnSpLocks/>
          </p:cNvCxnSpPr>
          <p:nvPr/>
        </p:nvCxnSpPr>
        <p:spPr>
          <a:xfrm>
            <a:off x="2097129" y="2516229"/>
            <a:ext cx="74549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7B42B1D-05C7-419D-8A90-9210376C3DAF}"/>
              </a:ext>
            </a:extLst>
          </p:cNvPr>
          <p:cNvCxnSpPr/>
          <p:nvPr/>
        </p:nvCxnSpPr>
        <p:spPr>
          <a:xfrm flipH="1">
            <a:off x="6107789" y="3791309"/>
            <a:ext cx="629920" cy="0"/>
          </a:xfrm>
          <a:prstGeom prst="line">
            <a:avLst/>
          </a:prstGeom>
          <a:ln w="38100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8C712C3-EB73-4286-8331-36824943FCEF}"/>
              </a:ext>
            </a:extLst>
          </p:cNvPr>
          <p:cNvCxnSpPr>
            <a:cxnSpLocks/>
          </p:cNvCxnSpPr>
          <p:nvPr/>
        </p:nvCxnSpPr>
        <p:spPr>
          <a:xfrm>
            <a:off x="6115409" y="3770354"/>
            <a:ext cx="0" cy="14097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9B28787-4A61-49C3-B1D1-BC038C6284C3}"/>
              </a:ext>
            </a:extLst>
          </p:cNvPr>
          <p:cNvCxnSpPr>
            <a:cxnSpLocks/>
          </p:cNvCxnSpPr>
          <p:nvPr/>
        </p:nvCxnSpPr>
        <p:spPr>
          <a:xfrm>
            <a:off x="5536289" y="3897989"/>
            <a:ext cx="579120" cy="0"/>
          </a:xfrm>
          <a:prstGeom prst="line">
            <a:avLst/>
          </a:prstGeom>
          <a:ln w="38100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BD6383-5A4F-4D05-BA55-A24BBA6BFF9C}"/>
              </a:ext>
            </a:extLst>
          </p:cNvPr>
          <p:cNvCxnSpPr>
            <a:cxnSpLocks/>
          </p:cNvCxnSpPr>
          <p:nvPr/>
        </p:nvCxnSpPr>
        <p:spPr>
          <a:xfrm flipH="1" flipV="1">
            <a:off x="6074844" y="3973490"/>
            <a:ext cx="662865" cy="1"/>
          </a:xfrm>
          <a:prstGeom prst="line">
            <a:avLst/>
          </a:prstGeom>
          <a:ln w="38100">
            <a:solidFill>
              <a:srgbClr val="92D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A294ECE-B9B8-4A6D-975B-345A71AAB3A7}"/>
              </a:ext>
            </a:extLst>
          </p:cNvPr>
          <p:cNvCxnSpPr>
            <a:cxnSpLocks/>
          </p:cNvCxnSpPr>
          <p:nvPr/>
        </p:nvCxnSpPr>
        <p:spPr>
          <a:xfrm flipV="1">
            <a:off x="6074844" y="1026773"/>
            <a:ext cx="0" cy="29467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13BAE7C-B3E3-4C9F-B53E-83A84C66BC98}"/>
              </a:ext>
            </a:extLst>
          </p:cNvPr>
          <p:cNvCxnSpPr/>
          <p:nvPr/>
        </p:nvCxnSpPr>
        <p:spPr>
          <a:xfrm flipH="1">
            <a:off x="2413994" y="1032869"/>
            <a:ext cx="366085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38C5C4F-00DD-4ACC-8411-EEC6D6F2CDF7}"/>
              </a:ext>
            </a:extLst>
          </p:cNvPr>
          <p:cNvCxnSpPr/>
          <p:nvPr/>
        </p:nvCxnSpPr>
        <p:spPr>
          <a:xfrm>
            <a:off x="2413994" y="1026773"/>
            <a:ext cx="0" cy="131064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1D31C76-22D7-4999-A208-7C7A299200BD}"/>
              </a:ext>
            </a:extLst>
          </p:cNvPr>
          <p:cNvCxnSpPr/>
          <p:nvPr/>
        </p:nvCxnSpPr>
        <p:spPr>
          <a:xfrm>
            <a:off x="2413994" y="2337413"/>
            <a:ext cx="428625" cy="0"/>
          </a:xfrm>
          <a:prstGeom prst="line">
            <a:avLst/>
          </a:prstGeom>
          <a:ln w="38100">
            <a:solidFill>
              <a:srgbClr val="92D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F216B24-B88C-4AD3-B888-3A76EEC1620D}"/>
              </a:ext>
            </a:extLst>
          </p:cNvPr>
          <p:cNvCxnSpPr/>
          <p:nvPr/>
        </p:nvCxnSpPr>
        <p:spPr>
          <a:xfrm flipH="1">
            <a:off x="6552289" y="3160373"/>
            <a:ext cx="18542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564D1A-3511-41D8-B38B-F1B77CB9173F}"/>
              </a:ext>
            </a:extLst>
          </p:cNvPr>
          <p:cNvCxnSpPr>
            <a:cxnSpLocks/>
          </p:cNvCxnSpPr>
          <p:nvPr/>
        </p:nvCxnSpPr>
        <p:spPr>
          <a:xfrm>
            <a:off x="6552289" y="3141069"/>
            <a:ext cx="0" cy="11734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984883-62F3-4D87-9CB2-B3C57E3C472C}"/>
              </a:ext>
            </a:extLst>
          </p:cNvPr>
          <p:cNvCxnSpPr/>
          <p:nvPr/>
        </p:nvCxnSpPr>
        <p:spPr>
          <a:xfrm>
            <a:off x="6552289" y="4294229"/>
            <a:ext cx="185420" cy="0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B4B9AB6-31E7-48A0-B5F4-18A78A7A1926}"/>
              </a:ext>
            </a:extLst>
          </p:cNvPr>
          <p:cNvCxnSpPr>
            <a:cxnSpLocks/>
          </p:cNvCxnSpPr>
          <p:nvPr/>
        </p:nvCxnSpPr>
        <p:spPr>
          <a:xfrm>
            <a:off x="5556609" y="3334109"/>
            <a:ext cx="407924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E02C7E7-59D5-4BA7-A3F2-4A44E8D7A471}"/>
              </a:ext>
            </a:extLst>
          </p:cNvPr>
          <p:cNvCxnSpPr>
            <a:cxnSpLocks/>
          </p:cNvCxnSpPr>
          <p:nvPr/>
        </p:nvCxnSpPr>
        <p:spPr>
          <a:xfrm>
            <a:off x="5952341" y="3341729"/>
            <a:ext cx="0" cy="386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0A2BD6E-E110-4CC4-AB05-826F79A85E7E}"/>
              </a:ext>
            </a:extLst>
          </p:cNvPr>
          <p:cNvCxnSpPr/>
          <p:nvPr/>
        </p:nvCxnSpPr>
        <p:spPr>
          <a:xfrm>
            <a:off x="5964533" y="3702917"/>
            <a:ext cx="5877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994B341-96F8-4292-9A07-BF9D82036AE1}"/>
              </a:ext>
            </a:extLst>
          </p:cNvPr>
          <p:cNvCxnSpPr/>
          <p:nvPr/>
        </p:nvCxnSpPr>
        <p:spPr>
          <a:xfrm>
            <a:off x="5556609" y="4118969"/>
            <a:ext cx="11811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81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D40AAE65-4F4A-4483-9FDD-EE02D36F6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t="7228" r="4175" b="8401"/>
          <a:stretch/>
        </p:blipFill>
        <p:spPr>
          <a:xfrm rot="10800000">
            <a:off x="6294268" y="2070715"/>
            <a:ext cx="4130698" cy="246577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87632F-7D85-48F5-807D-7EDEBA4E4E26}"/>
              </a:ext>
            </a:extLst>
          </p:cNvPr>
          <p:cNvCxnSpPr/>
          <p:nvPr/>
        </p:nvCxnSpPr>
        <p:spPr>
          <a:xfrm flipV="1">
            <a:off x="6096000" y="124287"/>
            <a:ext cx="0" cy="2512381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E7E410-EAB7-4148-85E6-2431C28D895B}"/>
              </a:ext>
            </a:extLst>
          </p:cNvPr>
          <p:cNvCxnSpPr>
            <a:cxnSpLocks/>
          </p:cNvCxnSpPr>
          <p:nvPr/>
        </p:nvCxnSpPr>
        <p:spPr>
          <a:xfrm flipH="1">
            <a:off x="1420427" y="115410"/>
            <a:ext cx="4675574" cy="8877"/>
          </a:xfrm>
          <a:prstGeom prst="line">
            <a:avLst/>
          </a:prstGeom>
          <a:ln w="28575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79FCB1-0E06-4A37-A1FE-BF891205331D}"/>
              </a:ext>
            </a:extLst>
          </p:cNvPr>
          <p:cNvCxnSpPr>
            <a:cxnSpLocks/>
          </p:cNvCxnSpPr>
          <p:nvPr/>
        </p:nvCxnSpPr>
        <p:spPr>
          <a:xfrm>
            <a:off x="1424940" y="124287"/>
            <a:ext cx="15241" cy="3079732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C79CB3-7B78-4BB8-8734-CC5B0B74DC64}"/>
              </a:ext>
            </a:extLst>
          </p:cNvPr>
          <p:cNvCxnSpPr>
            <a:cxnSpLocks/>
          </p:cNvCxnSpPr>
          <p:nvPr/>
        </p:nvCxnSpPr>
        <p:spPr>
          <a:xfrm>
            <a:off x="6096000" y="2636668"/>
            <a:ext cx="279400" cy="0"/>
          </a:xfrm>
          <a:prstGeom prst="line">
            <a:avLst/>
          </a:prstGeom>
          <a:ln w="38100">
            <a:solidFill>
              <a:srgbClr val="FFFF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D0E38D-6296-4C84-888B-4E8480F267A7}"/>
              </a:ext>
            </a:extLst>
          </p:cNvPr>
          <p:cNvCxnSpPr/>
          <p:nvPr/>
        </p:nvCxnSpPr>
        <p:spPr>
          <a:xfrm flipH="1">
            <a:off x="6004560" y="2971800"/>
            <a:ext cx="370840" cy="0"/>
          </a:xfrm>
          <a:prstGeom prst="line">
            <a:avLst/>
          </a:prstGeom>
          <a:ln w="38100">
            <a:solidFill>
              <a:srgbClr val="7030A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CFDF8C-EFD6-476B-AEEC-D61B230D57F4}"/>
              </a:ext>
            </a:extLst>
          </p:cNvPr>
          <p:cNvCxnSpPr>
            <a:cxnSpLocks/>
          </p:cNvCxnSpPr>
          <p:nvPr/>
        </p:nvCxnSpPr>
        <p:spPr>
          <a:xfrm flipV="1">
            <a:off x="6004560" y="243840"/>
            <a:ext cx="0" cy="2743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17534C-9F88-4D4A-8E01-F795EAD98F87}"/>
              </a:ext>
            </a:extLst>
          </p:cNvPr>
          <p:cNvCxnSpPr>
            <a:cxnSpLocks/>
          </p:cNvCxnSpPr>
          <p:nvPr/>
        </p:nvCxnSpPr>
        <p:spPr>
          <a:xfrm flipH="1" flipV="1">
            <a:off x="1531620" y="243840"/>
            <a:ext cx="4472940" cy="1778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F71E40-C3D6-486C-B869-6E9E288DF9D8}"/>
              </a:ext>
            </a:extLst>
          </p:cNvPr>
          <p:cNvCxnSpPr>
            <a:cxnSpLocks/>
          </p:cNvCxnSpPr>
          <p:nvPr/>
        </p:nvCxnSpPr>
        <p:spPr>
          <a:xfrm>
            <a:off x="1582954" y="243840"/>
            <a:ext cx="0" cy="318516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859B92-3FEF-4F40-8D39-6C208A9F0034}"/>
              </a:ext>
            </a:extLst>
          </p:cNvPr>
          <p:cNvCxnSpPr/>
          <p:nvPr/>
        </p:nvCxnSpPr>
        <p:spPr>
          <a:xfrm flipH="1">
            <a:off x="5928360" y="3124200"/>
            <a:ext cx="44704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C0286B-9E24-4225-8FA6-9BC80C293125}"/>
              </a:ext>
            </a:extLst>
          </p:cNvPr>
          <p:cNvCxnSpPr>
            <a:cxnSpLocks/>
          </p:cNvCxnSpPr>
          <p:nvPr/>
        </p:nvCxnSpPr>
        <p:spPr>
          <a:xfrm flipV="1">
            <a:off x="5928360" y="381000"/>
            <a:ext cx="0" cy="276225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97FDCD-9813-44FE-B6ED-3744B87A0564}"/>
              </a:ext>
            </a:extLst>
          </p:cNvPr>
          <p:cNvCxnSpPr>
            <a:cxnSpLocks/>
          </p:cNvCxnSpPr>
          <p:nvPr/>
        </p:nvCxnSpPr>
        <p:spPr>
          <a:xfrm flipH="1">
            <a:off x="2113280" y="403860"/>
            <a:ext cx="381508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A240F0-496C-4E77-8400-66AF503E9243}"/>
              </a:ext>
            </a:extLst>
          </p:cNvPr>
          <p:cNvCxnSpPr>
            <a:cxnSpLocks/>
          </p:cNvCxnSpPr>
          <p:nvPr/>
        </p:nvCxnSpPr>
        <p:spPr>
          <a:xfrm>
            <a:off x="2132307" y="403860"/>
            <a:ext cx="0" cy="349249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A7A9222-A25D-49B8-B227-4FAF86BD92B8}"/>
              </a:ext>
            </a:extLst>
          </p:cNvPr>
          <p:cNvCxnSpPr>
            <a:cxnSpLocks/>
          </p:cNvCxnSpPr>
          <p:nvPr/>
        </p:nvCxnSpPr>
        <p:spPr>
          <a:xfrm flipH="1">
            <a:off x="5826760" y="3262962"/>
            <a:ext cx="54864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F7CF67D-AC7B-45D7-A7E3-32C73E4ECC91}"/>
              </a:ext>
            </a:extLst>
          </p:cNvPr>
          <p:cNvCxnSpPr>
            <a:cxnSpLocks/>
          </p:cNvCxnSpPr>
          <p:nvPr/>
        </p:nvCxnSpPr>
        <p:spPr>
          <a:xfrm flipV="1">
            <a:off x="5826760" y="543560"/>
            <a:ext cx="0" cy="273304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F04E27-3652-42B7-9E00-1EC6918B45B6}"/>
              </a:ext>
            </a:extLst>
          </p:cNvPr>
          <p:cNvCxnSpPr>
            <a:cxnSpLocks/>
          </p:cNvCxnSpPr>
          <p:nvPr/>
        </p:nvCxnSpPr>
        <p:spPr>
          <a:xfrm flipH="1">
            <a:off x="2284397" y="543560"/>
            <a:ext cx="354236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AD78E8B-99A0-49E9-9B84-25A8397C960F}"/>
              </a:ext>
            </a:extLst>
          </p:cNvPr>
          <p:cNvCxnSpPr>
            <a:cxnSpLocks/>
          </p:cNvCxnSpPr>
          <p:nvPr/>
        </p:nvCxnSpPr>
        <p:spPr>
          <a:xfrm>
            <a:off x="2284397" y="543560"/>
            <a:ext cx="0" cy="220345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7B42B1D-05C7-419D-8A90-9210376C3DAF}"/>
              </a:ext>
            </a:extLst>
          </p:cNvPr>
          <p:cNvCxnSpPr/>
          <p:nvPr/>
        </p:nvCxnSpPr>
        <p:spPr>
          <a:xfrm flipH="1">
            <a:off x="5745480" y="3429000"/>
            <a:ext cx="629920" cy="0"/>
          </a:xfrm>
          <a:prstGeom prst="line">
            <a:avLst/>
          </a:prstGeom>
          <a:ln w="38100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8C712C3-EB73-4286-8331-36824943FCEF}"/>
              </a:ext>
            </a:extLst>
          </p:cNvPr>
          <p:cNvCxnSpPr>
            <a:cxnSpLocks/>
          </p:cNvCxnSpPr>
          <p:nvPr/>
        </p:nvCxnSpPr>
        <p:spPr>
          <a:xfrm flipH="1">
            <a:off x="5725198" y="3408045"/>
            <a:ext cx="27902" cy="254774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BD6383-5A4F-4D05-BA55-A24BBA6BFF9C}"/>
              </a:ext>
            </a:extLst>
          </p:cNvPr>
          <p:cNvCxnSpPr>
            <a:cxnSpLocks/>
          </p:cNvCxnSpPr>
          <p:nvPr/>
        </p:nvCxnSpPr>
        <p:spPr>
          <a:xfrm flipH="1" flipV="1">
            <a:off x="5712535" y="3611181"/>
            <a:ext cx="662865" cy="1"/>
          </a:xfrm>
          <a:prstGeom prst="line">
            <a:avLst/>
          </a:prstGeom>
          <a:ln w="38100">
            <a:solidFill>
              <a:srgbClr val="92D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A294ECE-B9B8-4A6D-975B-345A71AAB3A7}"/>
              </a:ext>
            </a:extLst>
          </p:cNvPr>
          <p:cNvCxnSpPr>
            <a:cxnSpLocks/>
          </p:cNvCxnSpPr>
          <p:nvPr/>
        </p:nvCxnSpPr>
        <p:spPr>
          <a:xfrm flipV="1">
            <a:off x="5712535" y="664464"/>
            <a:ext cx="0" cy="29467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13BAE7C-B3E3-4C9F-B53E-83A84C66BC98}"/>
              </a:ext>
            </a:extLst>
          </p:cNvPr>
          <p:cNvCxnSpPr>
            <a:cxnSpLocks/>
          </p:cNvCxnSpPr>
          <p:nvPr/>
        </p:nvCxnSpPr>
        <p:spPr>
          <a:xfrm flipH="1" flipV="1">
            <a:off x="2465301" y="664464"/>
            <a:ext cx="3247234" cy="609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38C5C4F-00DD-4ACC-8411-EEC6D6F2CDF7}"/>
              </a:ext>
            </a:extLst>
          </p:cNvPr>
          <p:cNvCxnSpPr>
            <a:cxnSpLocks/>
          </p:cNvCxnSpPr>
          <p:nvPr/>
        </p:nvCxnSpPr>
        <p:spPr>
          <a:xfrm>
            <a:off x="2465301" y="664464"/>
            <a:ext cx="0" cy="137133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F216B24-B88C-4AD3-B888-3A76EEC1620D}"/>
              </a:ext>
            </a:extLst>
          </p:cNvPr>
          <p:cNvCxnSpPr/>
          <p:nvPr/>
        </p:nvCxnSpPr>
        <p:spPr>
          <a:xfrm flipH="1">
            <a:off x="6189980" y="2798064"/>
            <a:ext cx="18542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564D1A-3511-41D8-B38B-F1B77CB9173F}"/>
              </a:ext>
            </a:extLst>
          </p:cNvPr>
          <p:cNvCxnSpPr>
            <a:cxnSpLocks/>
          </p:cNvCxnSpPr>
          <p:nvPr/>
        </p:nvCxnSpPr>
        <p:spPr>
          <a:xfrm>
            <a:off x="6189980" y="2778760"/>
            <a:ext cx="0" cy="11734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984883-62F3-4D87-9CB2-B3C57E3C472C}"/>
              </a:ext>
            </a:extLst>
          </p:cNvPr>
          <p:cNvCxnSpPr/>
          <p:nvPr/>
        </p:nvCxnSpPr>
        <p:spPr>
          <a:xfrm>
            <a:off x="6189980" y="3931920"/>
            <a:ext cx="185420" cy="0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E02C7E7-59D5-4BA7-A3F2-4A44E8D7A471}"/>
              </a:ext>
            </a:extLst>
          </p:cNvPr>
          <p:cNvCxnSpPr>
            <a:cxnSpLocks/>
          </p:cNvCxnSpPr>
          <p:nvPr/>
        </p:nvCxnSpPr>
        <p:spPr>
          <a:xfrm>
            <a:off x="5590032" y="3200908"/>
            <a:ext cx="0" cy="164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0A2BD6E-E110-4CC4-AB05-826F79A85E7E}"/>
              </a:ext>
            </a:extLst>
          </p:cNvPr>
          <p:cNvCxnSpPr/>
          <p:nvPr/>
        </p:nvCxnSpPr>
        <p:spPr>
          <a:xfrm>
            <a:off x="5602224" y="3340608"/>
            <a:ext cx="5877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772E7F0-BB9A-41D2-85EB-13BC40368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35" t="7084"/>
          <a:stretch/>
        </p:blipFill>
        <p:spPr>
          <a:xfrm>
            <a:off x="2717311" y="1256809"/>
            <a:ext cx="2376919" cy="458441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9D88BF-2254-4840-9A42-7B250750FC79}"/>
              </a:ext>
            </a:extLst>
          </p:cNvPr>
          <p:cNvCxnSpPr>
            <a:cxnSpLocks/>
          </p:cNvCxnSpPr>
          <p:nvPr/>
        </p:nvCxnSpPr>
        <p:spPr>
          <a:xfrm>
            <a:off x="1420427" y="3188399"/>
            <a:ext cx="1427924" cy="0"/>
          </a:xfrm>
          <a:prstGeom prst="line">
            <a:avLst/>
          </a:prstGeom>
          <a:ln w="28575">
            <a:solidFill>
              <a:srgbClr val="FFFF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6AA573-21BA-4C0E-B7E7-3A753236F26F}"/>
              </a:ext>
            </a:extLst>
          </p:cNvPr>
          <p:cNvCxnSpPr>
            <a:cxnSpLocks/>
          </p:cNvCxnSpPr>
          <p:nvPr/>
        </p:nvCxnSpPr>
        <p:spPr>
          <a:xfrm>
            <a:off x="1582954" y="3408045"/>
            <a:ext cx="1250931" cy="0"/>
          </a:xfrm>
          <a:prstGeom prst="line">
            <a:avLst/>
          </a:prstGeom>
          <a:ln w="38100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CE8E98-71B0-47B9-A1C2-2F3521BBF4C6}"/>
              </a:ext>
            </a:extLst>
          </p:cNvPr>
          <p:cNvCxnSpPr>
            <a:cxnSpLocks/>
          </p:cNvCxnSpPr>
          <p:nvPr/>
        </p:nvCxnSpPr>
        <p:spPr>
          <a:xfrm>
            <a:off x="2132307" y="3888105"/>
            <a:ext cx="70522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F62CFC0-0054-40BE-89CF-A29ED267853F}"/>
              </a:ext>
            </a:extLst>
          </p:cNvPr>
          <p:cNvCxnSpPr>
            <a:cxnSpLocks/>
          </p:cNvCxnSpPr>
          <p:nvPr/>
        </p:nvCxnSpPr>
        <p:spPr>
          <a:xfrm>
            <a:off x="2284397" y="2718867"/>
            <a:ext cx="56395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1D31C76-22D7-4999-A208-7C7A299200BD}"/>
              </a:ext>
            </a:extLst>
          </p:cNvPr>
          <p:cNvCxnSpPr>
            <a:cxnSpLocks/>
          </p:cNvCxnSpPr>
          <p:nvPr/>
        </p:nvCxnSpPr>
        <p:spPr>
          <a:xfrm>
            <a:off x="2465301" y="2018792"/>
            <a:ext cx="383050" cy="0"/>
          </a:xfrm>
          <a:prstGeom prst="line">
            <a:avLst/>
          </a:prstGeom>
          <a:ln w="38100">
            <a:solidFill>
              <a:srgbClr val="92D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B4B9AB6-31E7-48A0-B5F4-18A78A7A1926}"/>
              </a:ext>
            </a:extLst>
          </p:cNvPr>
          <p:cNvCxnSpPr>
            <a:cxnSpLocks/>
          </p:cNvCxnSpPr>
          <p:nvPr/>
        </p:nvCxnSpPr>
        <p:spPr>
          <a:xfrm>
            <a:off x="4956100" y="3200908"/>
            <a:ext cx="633932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9B28787-4A61-49C3-B1D1-BC038C6284C3}"/>
              </a:ext>
            </a:extLst>
          </p:cNvPr>
          <p:cNvCxnSpPr>
            <a:cxnSpLocks/>
          </p:cNvCxnSpPr>
          <p:nvPr/>
        </p:nvCxnSpPr>
        <p:spPr>
          <a:xfrm flipH="1">
            <a:off x="2447305" y="2267268"/>
            <a:ext cx="401046" cy="0"/>
          </a:xfrm>
          <a:prstGeom prst="line">
            <a:avLst/>
          </a:prstGeom>
          <a:ln w="38100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994B341-96F8-4292-9A07-BF9D82036AE1}"/>
              </a:ext>
            </a:extLst>
          </p:cNvPr>
          <p:cNvCxnSpPr>
            <a:cxnSpLocks/>
          </p:cNvCxnSpPr>
          <p:nvPr/>
        </p:nvCxnSpPr>
        <p:spPr>
          <a:xfrm flipV="1">
            <a:off x="6340856" y="3738183"/>
            <a:ext cx="0" cy="132911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1F812E-3F31-40B1-A5A5-1387AC5B3F54}"/>
              </a:ext>
            </a:extLst>
          </p:cNvPr>
          <p:cNvCxnSpPr>
            <a:cxnSpLocks/>
          </p:cNvCxnSpPr>
          <p:nvPr/>
        </p:nvCxnSpPr>
        <p:spPr>
          <a:xfrm>
            <a:off x="4938652" y="5058648"/>
            <a:ext cx="1402204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FBE4F28-376A-4D0B-901C-BB4B6FE28F79}"/>
              </a:ext>
            </a:extLst>
          </p:cNvPr>
          <p:cNvCxnSpPr>
            <a:cxnSpLocks/>
          </p:cNvCxnSpPr>
          <p:nvPr/>
        </p:nvCxnSpPr>
        <p:spPr>
          <a:xfrm flipH="1" flipV="1">
            <a:off x="2464638" y="5905228"/>
            <a:ext cx="3274512" cy="1363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61B04F2-E79D-4740-8D0B-DF452DF5DE48}"/>
              </a:ext>
            </a:extLst>
          </p:cNvPr>
          <p:cNvCxnSpPr>
            <a:cxnSpLocks/>
          </p:cNvCxnSpPr>
          <p:nvPr/>
        </p:nvCxnSpPr>
        <p:spPr>
          <a:xfrm>
            <a:off x="2464638" y="2267268"/>
            <a:ext cx="0" cy="364477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93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4EF7FE8-8A8F-60A5-8CFC-B4CA8EB64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47" y="916944"/>
            <a:ext cx="2369539" cy="4617680"/>
          </a:xfrm>
          <a:prstGeom prst="rect">
            <a:avLst/>
          </a:prstGeom>
        </p:spPr>
      </p:pic>
      <p:pic>
        <p:nvPicPr>
          <p:cNvPr id="7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D40AAE65-4F4A-4483-9FDD-EE02D36F6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t="7228" r="4175" b="8401"/>
          <a:stretch/>
        </p:blipFill>
        <p:spPr>
          <a:xfrm rot="10800000">
            <a:off x="6294268" y="2070715"/>
            <a:ext cx="4130698" cy="246577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87632F-7D85-48F5-807D-7EDEBA4E4E26}"/>
              </a:ext>
            </a:extLst>
          </p:cNvPr>
          <p:cNvCxnSpPr>
            <a:cxnSpLocks/>
          </p:cNvCxnSpPr>
          <p:nvPr/>
        </p:nvCxnSpPr>
        <p:spPr>
          <a:xfrm flipV="1">
            <a:off x="6112669" y="2636668"/>
            <a:ext cx="0" cy="78582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C79CB3-7B78-4BB8-8734-CC5B0B74DC64}"/>
              </a:ext>
            </a:extLst>
          </p:cNvPr>
          <p:cNvCxnSpPr>
            <a:cxnSpLocks/>
          </p:cNvCxnSpPr>
          <p:nvPr/>
        </p:nvCxnSpPr>
        <p:spPr>
          <a:xfrm>
            <a:off x="6096000" y="2655718"/>
            <a:ext cx="279400" cy="0"/>
          </a:xfrm>
          <a:prstGeom prst="line">
            <a:avLst/>
          </a:prstGeom>
          <a:ln w="38100">
            <a:solidFill>
              <a:srgbClr val="FFFF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D0E38D-6296-4C84-888B-4E8480F267A7}"/>
              </a:ext>
            </a:extLst>
          </p:cNvPr>
          <p:cNvCxnSpPr/>
          <p:nvPr/>
        </p:nvCxnSpPr>
        <p:spPr>
          <a:xfrm flipH="1">
            <a:off x="5999656" y="2969851"/>
            <a:ext cx="370840" cy="0"/>
          </a:xfrm>
          <a:prstGeom prst="line">
            <a:avLst/>
          </a:prstGeom>
          <a:ln w="38100">
            <a:solidFill>
              <a:srgbClr val="7030A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CFDF8C-EFD6-476B-AEEC-D61B230D57F4}"/>
              </a:ext>
            </a:extLst>
          </p:cNvPr>
          <p:cNvCxnSpPr>
            <a:cxnSpLocks/>
          </p:cNvCxnSpPr>
          <p:nvPr/>
        </p:nvCxnSpPr>
        <p:spPr>
          <a:xfrm flipV="1">
            <a:off x="5999656" y="2430623"/>
            <a:ext cx="0" cy="5581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859B92-3FEF-4F40-8D39-6C208A9F0034}"/>
              </a:ext>
            </a:extLst>
          </p:cNvPr>
          <p:cNvCxnSpPr/>
          <p:nvPr/>
        </p:nvCxnSpPr>
        <p:spPr>
          <a:xfrm flipH="1">
            <a:off x="5928360" y="3124200"/>
            <a:ext cx="44704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C0286B-9E24-4225-8FA6-9BC80C293125}"/>
              </a:ext>
            </a:extLst>
          </p:cNvPr>
          <p:cNvCxnSpPr>
            <a:cxnSpLocks/>
          </p:cNvCxnSpPr>
          <p:nvPr/>
        </p:nvCxnSpPr>
        <p:spPr>
          <a:xfrm flipV="1">
            <a:off x="5928360" y="2936081"/>
            <a:ext cx="0" cy="20955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D4EEED8-0B9B-4AF1-5D50-CED275E4FFA5}"/>
              </a:ext>
            </a:extLst>
          </p:cNvPr>
          <p:cNvGrpSpPr/>
          <p:nvPr/>
        </p:nvGrpSpPr>
        <p:grpSpPr>
          <a:xfrm>
            <a:off x="5824220" y="753541"/>
            <a:ext cx="551180" cy="2544489"/>
            <a:chOff x="5824220" y="572135"/>
            <a:chExt cx="551180" cy="272589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A7A9222-A25D-49B8-B227-4FAF86BD9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6760" y="3276600"/>
              <a:ext cx="548640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F7CF67D-AC7B-45D7-A7E3-32C73E4EC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4220" y="572135"/>
              <a:ext cx="2540" cy="272589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F04E27-3652-42B7-9E00-1EC6918B45B6}"/>
              </a:ext>
            </a:extLst>
          </p:cNvPr>
          <p:cNvCxnSpPr>
            <a:cxnSpLocks/>
          </p:cNvCxnSpPr>
          <p:nvPr/>
        </p:nvCxnSpPr>
        <p:spPr>
          <a:xfrm flipH="1">
            <a:off x="2266950" y="772160"/>
            <a:ext cx="354236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AD78E8B-99A0-49E9-9B84-25A8397C960F}"/>
              </a:ext>
            </a:extLst>
          </p:cNvPr>
          <p:cNvCxnSpPr>
            <a:cxnSpLocks/>
          </p:cNvCxnSpPr>
          <p:nvPr/>
        </p:nvCxnSpPr>
        <p:spPr>
          <a:xfrm>
            <a:off x="2284397" y="753542"/>
            <a:ext cx="0" cy="220345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7B42B1D-05C7-419D-8A90-9210376C3DAF}"/>
              </a:ext>
            </a:extLst>
          </p:cNvPr>
          <p:cNvCxnSpPr/>
          <p:nvPr/>
        </p:nvCxnSpPr>
        <p:spPr>
          <a:xfrm flipH="1">
            <a:off x="5745480" y="3429000"/>
            <a:ext cx="629920" cy="0"/>
          </a:xfrm>
          <a:prstGeom prst="line">
            <a:avLst/>
          </a:prstGeom>
          <a:ln w="38100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8C712C3-EB73-4286-8331-36824943FCEF}"/>
              </a:ext>
            </a:extLst>
          </p:cNvPr>
          <p:cNvCxnSpPr>
            <a:cxnSpLocks/>
          </p:cNvCxnSpPr>
          <p:nvPr/>
        </p:nvCxnSpPr>
        <p:spPr>
          <a:xfrm flipH="1">
            <a:off x="5725199" y="3408045"/>
            <a:ext cx="27901" cy="253411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9D88BF-2254-4840-9A42-7B250750FC79}"/>
              </a:ext>
            </a:extLst>
          </p:cNvPr>
          <p:cNvCxnSpPr>
            <a:cxnSpLocks/>
          </p:cNvCxnSpPr>
          <p:nvPr/>
        </p:nvCxnSpPr>
        <p:spPr>
          <a:xfrm flipH="1">
            <a:off x="4968292" y="2697533"/>
            <a:ext cx="1144377" cy="0"/>
          </a:xfrm>
          <a:prstGeom prst="line">
            <a:avLst/>
          </a:prstGeom>
          <a:ln w="28575">
            <a:solidFill>
              <a:srgbClr val="FFFF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6AA573-21BA-4C0E-B7E7-3A753236F26F}"/>
              </a:ext>
            </a:extLst>
          </p:cNvPr>
          <p:cNvCxnSpPr>
            <a:cxnSpLocks/>
          </p:cNvCxnSpPr>
          <p:nvPr/>
        </p:nvCxnSpPr>
        <p:spPr>
          <a:xfrm flipH="1">
            <a:off x="4968292" y="2438371"/>
            <a:ext cx="1053889" cy="0"/>
          </a:xfrm>
          <a:prstGeom prst="line">
            <a:avLst/>
          </a:prstGeom>
          <a:ln w="38100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CE8E98-71B0-47B9-A1C2-2F3521BBF4C6}"/>
              </a:ext>
            </a:extLst>
          </p:cNvPr>
          <p:cNvCxnSpPr>
            <a:cxnSpLocks/>
          </p:cNvCxnSpPr>
          <p:nvPr/>
        </p:nvCxnSpPr>
        <p:spPr>
          <a:xfrm flipH="1">
            <a:off x="4964168" y="2956992"/>
            <a:ext cx="96419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F62CFC0-0054-40BE-89CF-A29ED267853F}"/>
              </a:ext>
            </a:extLst>
          </p:cNvPr>
          <p:cNvCxnSpPr>
            <a:cxnSpLocks/>
          </p:cNvCxnSpPr>
          <p:nvPr/>
        </p:nvCxnSpPr>
        <p:spPr>
          <a:xfrm>
            <a:off x="2266950" y="2956992"/>
            <a:ext cx="54768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A6A97C-F7AA-C76B-D88B-93DA478399A3}"/>
              </a:ext>
            </a:extLst>
          </p:cNvPr>
          <p:cNvGrpSpPr/>
          <p:nvPr/>
        </p:nvGrpSpPr>
        <p:grpSpPr>
          <a:xfrm>
            <a:off x="4968292" y="2159164"/>
            <a:ext cx="1407108" cy="1460109"/>
            <a:chOff x="4968292" y="2159164"/>
            <a:chExt cx="1407108" cy="146010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0B7D24D-6886-9F5C-E84E-9022CBBC476F}"/>
                </a:ext>
              </a:extLst>
            </p:cNvPr>
            <p:cNvGrpSpPr/>
            <p:nvPr/>
          </p:nvGrpSpPr>
          <p:grpSpPr>
            <a:xfrm>
              <a:off x="5705804" y="2159164"/>
              <a:ext cx="669596" cy="1460109"/>
              <a:chOff x="5705804" y="1764807"/>
              <a:chExt cx="669596" cy="185446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0BD6383-5A4F-4D05-BA55-A24BBA6BFF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12535" y="3600977"/>
                <a:ext cx="662865" cy="1"/>
              </a:xfrm>
              <a:prstGeom prst="line">
                <a:avLst/>
              </a:prstGeom>
              <a:ln w="38100">
                <a:solidFill>
                  <a:srgbClr val="92D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A294ECE-B9B8-4A6D-975B-345A71AAB3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05804" y="1764807"/>
                <a:ext cx="2744" cy="1854467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1D31C76-22D7-4999-A208-7C7A29920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292" y="2178336"/>
              <a:ext cx="744243" cy="0"/>
            </a:xfrm>
            <a:prstGeom prst="line">
              <a:avLst/>
            </a:prstGeom>
            <a:ln w="38100">
              <a:solidFill>
                <a:srgbClr val="92D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77557D-5AAA-2C0E-AFD9-3EDBB8663E12}"/>
              </a:ext>
            </a:extLst>
          </p:cNvPr>
          <p:cNvGrpSpPr/>
          <p:nvPr/>
        </p:nvGrpSpPr>
        <p:grpSpPr>
          <a:xfrm>
            <a:off x="4968292" y="2779854"/>
            <a:ext cx="1407108" cy="1493203"/>
            <a:chOff x="4968292" y="2778760"/>
            <a:chExt cx="1407108" cy="1493203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F216B24-B88C-4AD3-B888-3A76EEC1620D}"/>
                </a:ext>
              </a:extLst>
            </p:cNvPr>
            <p:cNvCxnSpPr/>
            <p:nvPr/>
          </p:nvCxnSpPr>
          <p:spPr>
            <a:xfrm flipH="1">
              <a:off x="6189980" y="2798064"/>
              <a:ext cx="18542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E984883-62F3-4D87-9CB2-B3C57E3C472C}"/>
                </a:ext>
              </a:extLst>
            </p:cNvPr>
            <p:cNvCxnSpPr/>
            <p:nvPr/>
          </p:nvCxnSpPr>
          <p:spPr>
            <a:xfrm>
              <a:off x="6189980" y="3920013"/>
              <a:ext cx="18542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C0858D-B7D9-FB01-2928-BDC6CA403D8D}"/>
                </a:ext>
              </a:extLst>
            </p:cNvPr>
            <p:cNvGrpSpPr/>
            <p:nvPr/>
          </p:nvGrpSpPr>
          <p:grpSpPr>
            <a:xfrm>
              <a:off x="4968292" y="2778760"/>
              <a:ext cx="1221688" cy="1493203"/>
              <a:chOff x="4968292" y="2778760"/>
              <a:chExt cx="1221688" cy="1493203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1564D1A-3511-41D8-B38B-F1B77CB91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9980" y="2778760"/>
                <a:ext cx="0" cy="11412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DD90F12-6F83-0E1D-BD97-BBEC0F2D0704}"/>
                  </a:ext>
                </a:extLst>
              </p:cNvPr>
              <p:cNvGrpSpPr/>
              <p:nvPr/>
            </p:nvGrpSpPr>
            <p:grpSpPr>
              <a:xfrm>
                <a:off x="4968292" y="3325749"/>
                <a:ext cx="1221688" cy="946214"/>
                <a:chOff x="4968292" y="3325749"/>
                <a:chExt cx="1221688" cy="946214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1E02C7E7-59D5-4BA7-A3F2-4A44E8D7A4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6318" y="3325749"/>
                  <a:ext cx="0" cy="94621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0A2BD6E-E110-4CC4-AB05-826F79A85E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9269" y="3340608"/>
                  <a:ext cx="61071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CB4B9AB6-31E7-48A0-B5F4-18A78A7A1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68292" y="4254373"/>
                  <a:ext cx="633932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994B341-96F8-4292-9A07-BF9D82036AE1}"/>
              </a:ext>
            </a:extLst>
          </p:cNvPr>
          <p:cNvCxnSpPr>
            <a:cxnSpLocks/>
          </p:cNvCxnSpPr>
          <p:nvPr/>
        </p:nvCxnSpPr>
        <p:spPr>
          <a:xfrm flipV="1">
            <a:off x="6375400" y="3762375"/>
            <a:ext cx="0" cy="25003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1F812E-3F31-40B1-A5A5-1387AC5B3F54}"/>
              </a:ext>
            </a:extLst>
          </p:cNvPr>
          <p:cNvCxnSpPr>
            <a:cxnSpLocks/>
          </p:cNvCxnSpPr>
          <p:nvPr/>
        </p:nvCxnSpPr>
        <p:spPr>
          <a:xfrm>
            <a:off x="4968292" y="3994229"/>
            <a:ext cx="1402204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CD8899-949A-1F0D-C33C-2F536AC47545}"/>
              </a:ext>
            </a:extLst>
          </p:cNvPr>
          <p:cNvGrpSpPr/>
          <p:nvPr/>
        </p:nvGrpSpPr>
        <p:grpSpPr>
          <a:xfrm>
            <a:off x="2420049" y="2430623"/>
            <a:ext cx="3319101" cy="3488244"/>
            <a:chOff x="2420049" y="2430623"/>
            <a:chExt cx="3319101" cy="3488244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FBE4F28-376A-4D0B-901C-BB4B6FE28F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20049" y="5905229"/>
              <a:ext cx="3319101" cy="13637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780A851-37FD-986A-E6F2-01B3C96724A1}"/>
                </a:ext>
              </a:extLst>
            </p:cNvPr>
            <p:cNvGrpSpPr/>
            <p:nvPr/>
          </p:nvGrpSpPr>
          <p:grpSpPr>
            <a:xfrm>
              <a:off x="2420049" y="2430623"/>
              <a:ext cx="394589" cy="3488244"/>
              <a:chOff x="2420049" y="2430622"/>
              <a:chExt cx="394589" cy="3644779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9B28787-4A61-49C3-B1D1-BC038C6284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0049" y="2438718"/>
                <a:ext cx="394589" cy="0"/>
              </a:xfrm>
              <a:prstGeom prst="line">
                <a:avLst/>
              </a:prstGeom>
              <a:ln w="38100">
                <a:solidFill>
                  <a:srgbClr val="00B0F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61B04F2-E79D-4740-8D0B-DF452DF5D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44" y="2430622"/>
                <a:ext cx="0" cy="3644779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697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 Wei Ling [胡瑋凌]</dc:creator>
  <cp:lastModifiedBy>Zhu Qi [朱琪]</cp:lastModifiedBy>
  <cp:revision>11</cp:revision>
  <dcterms:created xsi:type="dcterms:W3CDTF">2021-08-16T07:30:33Z</dcterms:created>
  <dcterms:modified xsi:type="dcterms:W3CDTF">2022-07-14T01:56:05Z</dcterms:modified>
</cp:coreProperties>
</file>