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0B8"/>
    <a:srgbClr val="CD3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122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14B7-E62B-46B9-A0CB-7C1C22B2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36F0-F6DB-4AEB-98FF-733006E44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C04D-4E81-4648-B14B-89DCE09D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0B72-22C4-45C4-AFAB-3C48FE4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4F32-1203-4E47-A121-96DED7CF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12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8053-015D-4770-93A2-5796457B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F98F0-96A0-4139-8815-11254BCBB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4967-ABF0-4021-8CBC-949A38AC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E147-9F95-40E7-91B6-3D88DF7F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73C8-D8D6-48B9-BDFB-53120ECE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2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D813B-A57B-4966-ACB0-B239D9D5A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4A911-17C2-403B-BD50-E6026F43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6B7B-53C2-4033-B4BA-1F0ADD09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8F9D-3031-4176-9797-9D5CF939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268E-45BD-4D6B-8C17-DC4EA224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6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3922-B878-42B3-AF9E-D0E9762E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E640-1A68-4886-912D-7E18A1C7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3C8B-5E3D-4A0B-9620-9FC5BAFE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51C9-ADA8-4B0C-99B1-A7B4B10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E776-C50F-46ED-9576-C2C09948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5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2846-92C6-4B71-8D48-81AAD6FE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A660-218B-449C-ADB5-4303178A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4B3E-0D7B-49D9-878C-88691EF4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0513-4F40-4420-81A9-2AEE7F02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9D1A-FD7F-44A1-AA83-82A16A2B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0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32F6-4E23-405E-A681-590452F8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8BDB-98B8-47C5-9403-2BA1777EF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6EE98-6809-4B51-9940-76E9D59F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2D22F-C815-412C-BC50-764B74EE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23C9-EE03-4D28-AB17-D09706E1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50DEA-33E2-4B3E-AE8D-6F5A567F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69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3920-A561-4D93-8BC2-A028E269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C8C6-B811-4AD8-B9B2-1AD8F34F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E7336-080F-49C2-B565-1ECFDD74E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14829-F781-4888-82A6-F63F520D0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02310-F377-4F26-9913-6F1D80E59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88223-C73A-448A-8410-39C8613B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9F368-5429-47E4-96F0-4FA98C9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13FEC-9D7D-4F82-A3E0-A505FD25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26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9C33-7AB2-4B9E-8EAB-BFEF55BB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87281-9CB7-44D4-8A57-62A6AEA9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472B5-1BEA-419F-BB99-A9F787FE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24580-2C44-4F7C-8EDB-C09A38CB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03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45C8B-8C81-4716-9E8A-1BF53EA6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C1491-FD26-407C-90C0-F61D8F6E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E707B-ADCD-4AA7-9C01-E5EC00AA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ED8E-50B9-438E-ABE5-EA85FE7E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F4AC-6C0B-4EBB-A3A0-A87B0811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B9A9A-DD47-4EAB-8C5A-C2DEB9ED1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F9C48-1916-46B4-AA5D-B35ECBF6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D673-A2FC-40F3-9416-E3A245FA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E3DB4-32F5-43B8-BA6E-46084FBD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3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2C9A-CA1D-4259-AEB7-EAB6F7AB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13F8C-33B1-419D-8C5A-59082FD67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BD759-74EE-4BAD-9F42-6BCDF4E1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4F2E2-0FB5-494D-8A99-34CE8B22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4199-4927-433A-AAF4-903345A4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E910F-718C-48C1-BF7D-8B240094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26D4F-F9E9-4361-8275-B46E8B07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B7FE-F057-4065-8B9E-47DB60F54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6B2D-EB93-4B1B-838B-E777C233E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3E7C-6629-45DF-8226-D36A025F7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EE54-2BCD-4280-A241-7C5031A59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21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41F9B4-3B96-7C0B-01BA-42999706D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1683" y="781852"/>
            <a:ext cx="5421375" cy="4491268"/>
          </a:xfrm>
          <a:prstGeom prst="rect">
            <a:avLst/>
          </a:prstGeo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F1A22E8-BFF6-F656-4DDF-654203BB284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18333" r="30989" b="19306"/>
          <a:stretch/>
        </p:blipFill>
        <p:spPr>
          <a:xfrm rot="5400000">
            <a:off x="7432739" y="2018555"/>
            <a:ext cx="4430842" cy="339496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D07BF0-8984-1657-0E33-829646A2B0A6}"/>
              </a:ext>
            </a:extLst>
          </p:cNvPr>
          <p:cNvGrpSpPr/>
          <p:nvPr/>
        </p:nvGrpSpPr>
        <p:grpSpPr>
          <a:xfrm>
            <a:off x="6315696" y="3335087"/>
            <a:ext cx="1707888" cy="0"/>
            <a:chOff x="5613733" y="3288903"/>
            <a:chExt cx="1707888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4292C42-CF8A-8E64-EA60-2ABF845CD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0647" y="3288903"/>
              <a:ext cx="200974" cy="0"/>
            </a:xfrm>
            <a:prstGeom prst="line">
              <a:avLst/>
            </a:prstGeom>
            <a:ln w="38100">
              <a:solidFill>
                <a:srgbClr val="B850B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8EE097-8732-8B11-3563-4DC53A60F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733" y="3288903"/>
              <a:ext cx="1518225" cy="0"/>
            </a:xfrm>
            <a:prstGeom prst="line">
              <a:avLst/>
            </a:prstGeom>
            <a:ln w="38100" cap="rnd">
              <a:solidFill>
                <a:srgbClr val="B850B8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CC2DFC-3B16-F384-CAB3-2DE8E4884F93}"/>
              </a:ext>
            </a:extLst>
          </p:cNvPr>
          <p:cNvCxnSpPr/>
          <p:nvPr/>
        </p:nvCxnSpPr>
        <p:spPr>
          <a:xfrm flipH="1">
            <a:off x="7703544" y="3488124"/>
            <a:ext cx="32004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D176A7-1CB5-CE11-99DA-9B2732036779}"/>
              </a:ext>
            </a:extLst>
          </p:cNvPr>
          <p:cNvCxnSpPr>
            <a:cxnSpLocks/>
          </p:cNvCxnSpPr>
          <p:nvPr/>
        </p:nvCxnSpPr>
        <p:spPr>
          <a:xfrm flipH="1">
            <a:off x="6315696" y="3488124"/>
            <a:ext cx="1437640" cy="0"/>
          </a:xfrm>
          <a:prstGeom prst="line">
            <a:avLst/>
          </a:prstGeom>
          <a:ln w="38100" cap="rnd">
            <a:solidFill>
              <a:srgbClr val="FFFF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E3351A-933F-F9DA-79EA-2541ED384593}"/>
              </a:ext>
            </a:extLst>
          </p:cNvPr>
          <p:cNvCxnSpPr/>
          <p:nvPr/>
        </p:nvCxnSpPr>
        <p:spPr>
          <a:xfrm flipH="1">
            <a:off x="7533407" y="3637128"/>
            <a:ext cx="490177" cy="0"/>
          </a:xfrm>
          <a:prstGeom prst="line">
            <a:avLst/>
          </a:prstGeom>
          <a:ln w="381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8E1F81-A0A0-2A29-02E0-D1BC140E924F}"/>
              </a:ext>
            </a:extLst>
          </p:cNvPr>
          <p:cNvCxnSpPr>
            <a:cxnSpLocks/>
          </p:cNvCxnSpPr>
          <p:nvPr/>
        </p:nvCxnSpPr>
        <p:spPr>
          <a:xfrm flipH="1">
            <a:off x="6315696" y="3637128"/>
            <a:ext cx="1286243" cy="0"/>
          </a:xfrm>
          <a:prstGeom prst="line">
            <a:avLst/>
          </a:prstGeom>
          <a:ln w="38100" cap="rnd">
            <a:solidFill>
              <a:schemeClr val="accent2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CFCEC5-EBCA-DD30-BB64-265B1EED5505}"/>
              </a:ext>
            </a:extLst>
          </p:cNvPr>
          <p:cNvGrpSpPr/>
          <p:nvPr/>
        </p:nvGrpSpPr>
        <p:grpSpPr>
          <a:xfrm>
            <a:off x="6315696" y="3798581"/>
            <a:ext cx="1707888" cy="0"/>
            <a:chOff x="5613733" y="3752397"/>
            <a:chExt cx="1707888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D21A6D-EDFE-A67B-7F76-637F50450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82" y="3752397"/>
              <a:ext cx="612139" cy="0"/>
            </a:xfrm>
            <a:prstGeom prst="line">
              <a:avLst/>
            </a:prstGeom>
            <a:ln w="38100" cap="rnd">
              <a:solidFill>
                <a:srgbClr val="00B05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FD7AEE-41BB-F83E-7460-24FF32F0C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733" y="3752397"/>
              <a:ext cx="1105908" cy="0"/>
            </a:xfrm>
            <a:prstGeom prst="line">
              <a:avLst/>
            </a:prstGeom>
            <a:ln w="38100" cap="rnd">
              <a:solidFill>
                <a:srgbClr val="00B050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30900F-957A-99B6-D61A-B0D8DA31A8FE}"/>
              </a:ext>
            </a:extLst>
          </p:cNvPr>
          <p:cNvCxnSpPr>
            <a:cxnSpLocks/>
          </p:cNvCxnSpPr>
          <p:nvPr/>
        </p:nvCxnSpPr>
        <p:spPr>
          <a:xfrm>
            <a:off x="11180169" y="3896012"/>
            <a:ext cx="616839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10968F-2F67-91E4-47A2-C6E289CA6C04}"/>
              </a:ext>
            </a:extLst>
          </p:cNvPr>
          <p:cNvCxnSpPr>
            <a:cxnSpLocks/>
          </p:cNvCxnSpPr>
          <p:nvPr/>
        </p:nvCxnSpPr>
        <p:spPr>
          <a:xfrm>
            <a:off x="11797008" y="3896012"/>
            <a:ext cx="0" cy="231205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23AF4F-FCB4-2C98-7866-D13199FE4C93}"/>
              </a:ext>
            </a:extLst>
          </p:cNvPr>
          <p:cNvCxnSpPr>
            <a:cxnSpLocks/>
          </p:cNvCxnSpPr>
          <p:nvPr/>
        </p:nvCxnSpPr>
        <p:spPr>
          <a:xfrm flipH="1">
            <a:off x="2396214" y="6208062"/>
            <a:ext cx="9400794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FB60AA-9F94-3B56-218F-332051F61D91}"/>
              </a:ext>
            </a:extLst>
          </p:cNvPr>
          <p:cNvGrpSpPr/>
          <p:nvPr/>
        </p:nvGrpSpPr>
        <p:grpSpPr>
          <a:xfrm>
            <a:off x="2380749" y="3736017"/>
            <a:ext cx="5642835" cy="2472045"/>
            <a:chOff x="1694251" y="3650140"/>
            <a:chExt cx="5627370" cy="315617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1734BD-3C13-E555-B1F6-7D080CB1BBD5}"/>
                </a:ext>
              </a:extLst>
            </p:cNvPr>
            <p:cNvCxnSpPr/>
            <p:nvPr/>
          </p:nvCxnSpPr>
          <p:spPr>
            <a:xfrm flipH="1">
              <a:off x="6587562" y="3918436"/>
              <a:ext cx="734059" cy="0"/>
            </a:xfrm>
            <a:prstGeom prst="line">
              <a:avLst/>
            </a:prstGeom>
            <a:ln w="38100" cap="rnd">
              <a:solidFill>
                <a:srgbClr val="00B0F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3C93FD-01B1-BBF1-6D09-86CD4C531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341" y="3908993"/>
              <a:ext cx="0" cy="9443"/>
            </a:xfrm>
            <a:prstGeom prst="line">
              <a:avLst/>
            </a:prstGeom>
            <a:ln w="381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E53CD-2EB8-55A1-AECF-CCF3E863AFE4}"/>
                </a:ext>
              </a:extLst>
            </p:cNvPr>
            <p:cNvCxnSpPr>
              <a:cxnSpLocks/>
            </p:cNvCxnSpPr>
            <p:nvPr/>
          </p:nvCxnSpPr>
          <p:spPr>
            <a:xfrm>
              <a:off x="5613733" y="3908993"/>
              <a:ext cx="991608" cy="0"/>
            </a:xfrm>
            <a:prstGeom prst="line">
              <a:avLst/>
            </a:prstGeom>
            <a:ln w="38100" cap="rnd">
              <a:solidFill>
                <a:srgbClr val="00B0F0"/>
              </a:solidFill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CE7E5-03DC-11BE-616D-F4AD874D8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251" y="3650140"/>
              <a:ext cx="0" cy="3156174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F57E7A-AC94-705B-7BE2-6672C0ADAFDA}"/>
              </a:ext>
            </a:extLst>
          </p:cNvPr>
          <p:cNvCxnSpPr>
            <a:cxnSpLocks/>
          </p:cNvCxnSpPr>
          <p:nvPr/>
        </p:nvCxnSpPr>
        <p:spPr>
          <a:xfrm>
            <a:off x="2396214" y="3879444"/>
            <a:ext cx="876243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094E0D-BB15-E370-7070-CD7FA948E02F}"/>
              </a:ext>
            </a:extLst>
          </p:cNvPr>
          <p:cNvCxnSpPr/>
          <p:nvPr/>
        </p:nvCxnSpPr>
        <p:spPr>
          <a:xfrm>
            <a:off x="11180169" y="4080612"/>
            <a:ext cx="429895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67E73B-162A-E434-6F0E-8A54FB06C107}"/>
              </a:ext>
            </a:extLst>
          </p:cNvPr>
          <p:cNvCxnSpPr>
            <a:cxnSpLocks/>
          </p:cNvCxnSpPr>
          <p:nvPr/>
        </p:nvCxnSpPr>
        <p:spPr>
          <a:xfrm>
            <a:off x="11610064" y="4080612"/>
            <a:ext cx="0" cy="198307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CE255E-4B8C-0224-74D2-046E6AD792D4}"/>
              </a:ext>
            </a:extLst>
          </p:cNvPr>
          <p:cNvCxnSpPr>
            <a:cxnSpLocks/>
          </p:cNvCxnSpPr>
          <p:nvPr/>
        </p:nvCxnSpPr>
        <p:spPr>
          <a:xfrm flipH="1">
            <a:off x="2575131" y="6063684"/>
            <a:ext cx="9034933" cy="15878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2DCF9A-644F-C4D0-8098-0DCC9DD68132}"/>
              </a:ext>
            </a:extLst>
          </p:cNvPr>
          <p:cNvCxnSpPr>
            <a:cxnSpLocks/>
          </p:cNvCxnSpPr>
          <p:nvPr/>
        </p:nvCxnSpPr>
        <p:spPr>
          <a:xfrm flipV="1">
            <a:off x="2576736" y="4062164"/>
            <a:ext cx="0" cy="201739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0B33E8-4674-9F46-846B-13CB70EDF929}"/>
              </a:ext>
            </a:extLst>
          </p:cNvPr>
          <p:cNvCxnSpPr>
            <a:cxnSpLocks/>
          </p:cNvCxnSpPr>
          <p:nvPr/>
        </p:nvCxnSpPr>
        <p:spPr>
          <a:xfrm>
            <a:off x="2576736" y="4037750"/>
            <a:ext cx="695721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F807B8-2834-7C05-39DA-5C45F8CC2C76}"/>
              </a:ext>
            </a:extLst>
          </p:cNvPr>
          <p:cNvGrpSpPr/>
          <p:nvPr/>
        </p:nvGrpSpPr>
        <p:grpSpPr>
          <a:xfrm>
            <a:off x="188567" y="3035915"/>
            <a:ext cx="1718375" cy="2758763"/>
            <a:chOff x="1591245" y="3289643"/>
            <a:chExt cx="1718375" cy="27587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73B259-079B-0425-BE96-25A9C4008E9F}"/>
                </a:ext>
              </a:extLst>
            </p:cNvPr>
            <p:cNvSpPr txBox="1"/>
            <p:nvPr/>
          </p:nvSpPr>
          <p:spPr>
            <a:xfrm>
              <a:off x="1591245" y="3289643"/>
              <a:ext cx="171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PMS3003</a:t>
              </a:r>
            </a:p>
            <a:p>
              <a:pPr algn="ctr"/>
              <a:r>
                <a:rPr lang="en-US" sz="1400" dirty="0"/>
                <a:t>Connector</a:t>
              </a:r>
              <a:endParaRPr lang="en-SG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C6A8B46-1E7A-09E9-35D3-C20915372D13}"/>
                </a:ext>
              </a:extLst>
            </p:cNvPr>
            <p:cNvGrpSpPr/>
            <p:nvPr/>
          </p:nvGrpSpPr>
          <p:grpSpPr>
            <a:xfrm>
              <a:off x="1666772" y="3806287"/>
              <a:ext cx="953828" cy="2242119"/>
              <a:chOff x="1260552" y="4367959"/>
              <a:chExt cx="953828" cy="224211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CA8545-B824-3712-1933-69E83BFD3850}"/>
                  </a:ext>
                </a:extLst>
              </p:cNvPr>
              <p:cNvSpPr txBox="1"/>
              <p:nvPr/>
            </p:nvSpPr>
            <p:spPr>
              <a:xfrm>
                <a:off x="1260552" y="5730801"/>
                <a:ext cx="642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RESET</a:t>
                </a:r>
                <a:endParaRPr lang="en-SG" sz="1400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09ED77D-54C5-ADCA-EBB1-0BEA1143F3D1}"/>
                  </a:ext>
                </a:extLst>
              </p:cNvPr>
              <p:cNvGrpSpPr/>
              <p:nvPr/>
            </p:nvGrpSpPr>
            <p:grpSpPr>
              <a:xfrm>
                <a:off x="1324364" y="4367959"/>
                <a:ext cx="890016" cy="2242119"/>
                <a:chOff x="1324364" y="4367959"/>
                <a:chExt cx="890016" cy="224211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8CA9FC7-5BD6-DC5A-C881-49969FD09946}"/>
                    </a:ext>
                  </a:extLst>
                </p:cNvPr>
                <p:cNvSpPr/>
                <p:nvPr/>
              </p:nvSpPr>
              <p:spPr>
                <a:xfrm>
                  <a:off x="1897388" y="4367959"/>
                  <a:ext cx="316992" cy="2242119"/>
                </a:xfrm>
                <a:prstGeom prst="rect">
                  <a:avLst/>
                </a:prstGeom>
                <a:solidFill>
                  <a:schemeClr val="bg2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9A73C5D-382D-4FF5-7FAF-8D6FF9F57C53}"/>
                    </a:ext>
                  </a:extLst>
                </p:cNvPr>
                <p:cNvSpPr/>
                <p:nvPr/>
              </p:nvSpPr>
              <p:spPr>
                <a:xfrm>
                  <a:off x="1949204" y="6041889"/>
                  <a:ext cx="213360" cy="201168"/>
                </a:xfrm>
                <a:prstGeom prst="ellipse">
                  <a:avLst/>
                </a:prstGeom>
                <a:solidFill>
                  <a:srgbClr val="7030A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30D79DA-582B-D946-C0AB-541C49438EE9}"/>
                    </a:ext>
                  </a:extLst>
                </p:cNvPr>
                <p:cNvSpPr/>
                <p:nvPr/>
              </p:nvSpPr>
              <p:spPr>
                <a:xfrm>
                  <a:off x="1949204" y="6316209"/>
                  <a:ext cx="213360" cy="201168"/>
                </a:xfrm>
                <a:prstGeom prst="ellipse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9074B5-8A4C-F853-3042-971477130151}"/>
                    </a:ext>
                  </a:extLst>
                </p:cNvPr>
                <p:cNvSpPr/>
                <p:nvPr/>
              </p:nvSpPr>
              <p:spPr>
                <a:xfrm>
                  <a:off x="1949204" y="4997993"/>
                  <a:ext cx="213360" cy="20116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EFBBCF0-2624-A904-BF7F-E219980DB9AF}"/>
                    </a:ext>
                  </a:extLst>
                </p:cNvPr>
                <p:cNvSpPr/>
                <p:nvPr/>
              </p:nvSpPr>
              <p:spPr>
                <a:xfrm>
                  <a:off x="1949204" y="5269302"/>
                  <a:ext cx="213360" cy="2011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9A6B608-FC47-C47B-8C89-229A70B05A62}"/>
                    </a:ext>
                  </a:extLst>
                </p:cNvPr>
                <p:cNvSpPr/>
                <p:nvPr/>
              </p:nvSpPr>
              <p:spPr>
                <a:xfrm>
                  <a:off x="1949204" y="5540611"/>
                  <a:ext cx="213360" cy="201168"/>
                </a:xfrm>
                <a:prstGeom prst="ellipse">
                  <a:avLst/>
                </a:prstGeom>
                <a:solidFill>
                  <a:srgbClr val="00B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62078F7-D200-2B95-F853-7B6C2BCDACC9}"/>
                    </a:ext>
                  </a:extLst>
                </p:cNvPr>
                <p:cNvSpPr/>
                <p:nvPr/>
              </p:nvSpPr>
              <p:spPr>
                <a:xfrm>
                  <a:off x="1949204" y="4734297"/>
                  <a:ext cx="213360" cy="201168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3FD1EB6-ED21-C82D-1673-B57CAEA861AE}"/>
                    </a:ext>
                  </a:extLst>
                </p:cNvPr>
                <p:cNvSpPr/>
                <p:nvPr/>
              </p:nvSpPr>
              <p:spPr>
                <a:xfrm>
                  <a:off x="1949204" y="4450833"/>
                  <a:ext cx="213360" cy="201168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AABDBC1-FC37-D074-879B-62FFDC11CD5A}"/>
                    </a:ext>
                  </a:extLst>
                </p:cNvPr>
                <p:cNvSpPr txBox="1"/>
                <p:nvPr/>
              </p:nvSpPr>
              <p:spPr>
                <a:xfrm>
                  <a:off x="1331597" y="43982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5V</a:t>
                  </a:r>
                  <a:endParaRPr lang="en-SG" sz="1400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7E5C581-7B9F-F7C4-F475-A7C29EBC9C6E}"/>
                    </a:ext>
                  </a:extLst>
                </p:cNvPr>
                <p:cNvSpPr txBox="1"/>
                <p:nvPr/>
              </p:nvSpPr>
              <p:spPr>
                <a:xfrm>
                  <a:off x="1330170" y="4671215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GND</a:t>
                  </a:r>
                  <a:endParaRPr lang="en-SG" sz="1400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6015327-4078-B9DC-5B91-47F61DC69FF2}"/>
                    </a:ext>
                  </a:extLst>
                </p:cNvPr>
                <p:cNvSpPr txBox="1"/>
                <p:nvPr/>
              </p:nvSpPr>
              <p:spPr>
                <a:xfrm>
                  <a:off x="1331597" y="49475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SET</a:t>
                  </a:r>
                  <a:endParaRPr lang="en-SG" sz="1400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CD29BE-36BB-FB6F-1F81-D82A7EE964B8}"/>
                    </a:ext>
                  </a:extLst>
                </p:cNvPr>
                <p:cNvSpPr txBox="1"/>
                <p:nvPr/>
              </p:nvSpPr>
              <p:spPr>
                <a:xfrm>
                  <a:off x="1324364" y="5227737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Rx</a:t>
                  </a:r>
                  <a:endParaRPr lang="en-SG" sz="1400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ECB544D-6CF4-5449-3FCC-EB7F6439C1C0}"/>
                    </a:ext>
                  </a:extLst>
                </p:cNvPr>
                <p:cNvSpPr txBox="1"/>
                <p:nvPr/>
              </p:nvSpPr>
              <p:spPr>
                <a:xfrm>
                  <a:off x="1327011" y="54968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Tx</a:t>
                  </a:r>
                  <a:endParaRPr lang="en-SG" sz="1400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6F5172A-6F6A-9815-E12E-C74E2AA6C1D8}"/>
                    </a:ext>
                  </a:extLst>
                </p:cNvPr>
                <p:cNvSpPr/>
                <p:nvPr/>
              </p:nvSpPr>
              <p:spPr>
                <a:xfrm>
                  <a:off x="1949204" y="5804603"/>
                  <a:ext cx="213360" cy="201168"/>
                </a:xfrm>
                <a:prstGeom prst="ellipse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35EE3F-DC84-2B59-22FE-669BF866A2B1}"/>
              </a:ext>
            </a:extLst>
          </p:cNvPr>
          <p:cNvCxnSpPr>
            <a:cxnSpLocks/>
          </p:cNvCxnSpPr>
          <p:nvPr/>
        </p:nvCxnSpPr>
        <p:spPr>
          <a:xfrm>
            <a:off x="1083423" y="4037241"/>
            <a:ext cx="1491708" cy="337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7952DD-4C8F-8478-47EF-FF502760BF1E}"/>
              </a:ext>
            </a:extLst>
          </p:cNvPr>
          <p:cNvCxnSpPr>
            <a:cxnSpLocks/>
          </p:cNvCxnSpPr>
          <p:nvPr/>
        </p:nvCxnSpPr>
        <p:spPr>
          <a:xfrm flipH="1">
            <a:off x="1047754" y="3728457"/>
            <a:ext cx="1332995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A04332B-7617-8D41-82A8-16A1B392152C}"/>
              </a:ext>
            </a:extLst>
          </p:cNvPr>
          <p:cNvCxnSpPr>
            <a:cxnSpLocks/>
          </p:cNvCxnSpPr>
          <p:nvPr/>
        </p:nvCxnSpPr>
        <p:spPr>
          <a:xfrm>
            <a:off x="1062971" y="4566225"/>
            <a:ext cx="1098275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5568EF-E649-B242-3FAF-25A5BF49A4CC}"/>
              </a:ext>
            </a:extLst>
          </p:cNvPr>
          <p:cNvCxnSpPr>
            <a:cxnSpLocks/>
          </p:cNvCxnSpPr>
          <p:nvPr/>
        </p:nvCxnSpPr>
        <p:spPr>
          <a:xfrm flipV="1">
            <a:off x="2161264" y="4566225"/>
            <a:ext cx="0" cy="1777829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F4F8F4-D452-CF12-AF0B-6CE72C8F7D3B}"/>
              </a:ext>
            </a:extLst>
          </p:cNvPr>
          <p:cNvCxnSpPr>
            <a:cxnSpLocks/>
          </p:cNvCxnSpPr>
          <p:nvPr/>
        </p:nvCxnSpPr>
        <p:spPr>
          <a:xfrm>
            <a:off x="1059426" y="4826132"/>
            <a:ext cx="865836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ECF132-2BDB-00CD-0E11-2129B48ABE30}"/>
              </a:ext>
            </a:extLst>
          </p:cNvPr>
          <p:cNvCxnSpPr>
            <a:cxnSpLocks/>
          </p:cNvCxnSpPr>
          <p:nvPr/>
        </p:nvCxnSpPr>
        <p:spPr>
          <a:xfrm flipV="1">
            <a:off x="1925262" y="4826132"/>
            <a:ext cx="0" cy="1683921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23EC3C-A274-BEF9-9CEE-545E6CC8358A}"/>
              </a:ext>
            </a:extLst>
          </p:cNvPr>
          <p:cNvCxnSpPr>
            <a:cxnSpLocks/>
          </p:cNvCxnSpPr>
          <p:nvPr/>
        </p:nvCxnSpPr>
        <p:spPr>
          <a:xfrm>
            <a:off x="2161246" y="6344054"/>
            <a:ext cx="4931351" cy="0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3C2DFB5-5BB4-FF21-23DA-AE34024FA540}"/>
              </a:ext>
            </a:extLst>
          </p:cNvPr>
          <p:cNvCxnSpPr>
            <a:cxnSpLocks/>
          </p:cNvCxnSpPr>
          <p:nvPr/>
        </p:nvCxnSpPr>
        <p:spPr>
          <a:xfrm flipV="1">
            <a:off x="1925262" y="6483087"/>
            <a:ext cx="5362246" cy="26966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B8C081-17F4-0D42-AACF-7491039A8AF6}"/>
              </a:ext>
            </a:extLst>
          </p:cNvPr>
          <p:cNvCxnSpPr>
            <a:cxnSpLocks/>
          </p:cNvCxnSpPr>
          <p:nvPr/>
        </p:nvCxnSpPr>
        <p:spPr>
          <a:xfrm flipV="1">
            <a:off x="7112641" y="5350669"/>
            <a:ext cx="0" cy="993385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C1E4B6A-C1C8-ABFE-65A3-A18C715C5247}"/>
              </a:ext>
            </a:extLst>
          </p:cNvPr>
          <p:cNvCxnSpPr>
            <a:cxnSpLocks/>
          </p:cNvCxnSpPr>
          <p:nvPr/>
        </p:nvCxnSpPr>
        <p:spPr>
          <a:xfrm flipV="1">
            <a:off x="7287508" y="5500809"/>
            <a:ext cx="0" cy="982278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C08C46B-3A47-A1D6-EDB8-E6DA4900F50B}"/>
              </a:ext>
            </a:extLst>
          </p:cNvPr>
          <p:cNvCxnSpPr>
            <a:cxnSpLocks/>
          </p:cNvCxnSpPr>
          <p:nvPr/>
        </p:nvCxnSpPr>
        <p:spPr>
          <a:xfrm>
            <a:off x="6323329" y="5330659"/>
            <a:ext cx="789312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ED641A5-B24A-032E-3DF3-C153B0A8984A}"/>
              </a:ext>
            </a:extLst>
          </p:cNvPr>
          <p:cNvCxnSpPr>
            <a:cxnSpLocks/>
          </p:cNvCxnSpPr>
          <p:nvPr/>
        </p:nvCxnSpPr>
        <p:spPr>
          <a:xfrm>
            <a:off x="6323329" y="5503481"/>
            <a:ext cx="964179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5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1358C69-5CA2-BE36-7762-A7DB73ADD245}"/>
              </a:ext>
            </a:extLst>
          </p:cNvPr>
          <p:cNvGrpSpPr/>
          <p:nvPr/>
        </p:nvGrpSpPr>
        <p:grpSpPr>
          <a:xfrm>
            <a:off x="829927" y="1611095"/>
            <a:ext cx="1718375" cy="2758763"/>
            <a:chOff x="1591245" y="3289643"/>
            <a:chExt cx="1718375" cy="275876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47138B-8DDC-5917-FB6C-0220CF3A0572}"/>
                </a:ext>
              </a:extLst>
            </p:cNvPr>
            <p:cNvSpPr txBox="1"/>
            <p:nvPr/>
          </p:nvSpPr>
          <p:spPr>
            <a:xfrm>
              <a:off x="1591245" y="3289643"/>
              <a:ext cx="171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PMS3003</a:t>
              </a:r>
            </a:p>
            <a:p>
              <a:pPr algn="ctr"/>
              <a:r>
                <a:rPr lang="en-US" sz="1400" dirty="0"/>
                <a:t>Connector</a:t>
              </a:r>
              <a:endParaRPr lang="en-SG" sz="1400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5ECD1E0-AD91-5660-0FCA-D669573DFCC2}"/>
                </a:ext>
              </a:extLst>
            </p:cNvPr>
            <p:cNvGrpSpPr/>
            <p:nvPr/>
          </p:nvGrpSpPr>
          <p:grpSpPr>
            <a:xfrm>
              <a:off x="1666772" y="3806287"/>
              <a:ext cx="953828" cy="2242119"/>
              <a:chOff x="1260552" y="4367959"/>
              <a:chExt cx="953828" cy="2242119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82CC240-BBA7-0162-ACC0-89416D88E2F2}"/>
                  </a:ext>
                </a:extLst>
              </p:cNvPr>
              <p:cNvSpPr txBox="1"/>
              <p:nvPr/>
            </p:nvSpPr>
            <p:spPr>
              <a:xfrm>
                <a:off x="1260552" y="5730801"/>
                <a:ext cx="642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RESET</a:t>
                </a:r>
                <a:endParaRPr lang="en-SG" sz="1400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087CB7F-6157-7AF3-64CA-2F70E9D15780}"/>
                  </a:ext>
                </a:extLst>
              </p:cNvPr>
              <p:cNvGrpSpPr/>
              <p:nvPr/>
            </p:nvGrpSpPr>
            <p:grpSpPr>
              <a:xfrm>
                <a:off x="1324364" y="4367959"/>
                <a:ext cx="890016" cy="2242119"/>
                <a:chOff x="1324364" y="4367959"/>
                <a:chExt cx="890016" cy="224211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9C42638-069A-CFF7-E30D-657533FE82BB}"/>
                    </a:ext>
                  </a:extLst>
                </p:cNvPr>
                <p:cNvSpPr/>
                <p:nvPr/>
              </p:nvSpPr>
              <p:spPr>
                <a:xfrm>
                  <a:off x="1897388" y="4367959"/>
                  <a:ext cx="316992" cy="2242119"/>
                </a:xfrm>
                <a:prstGeom prst="rect">
                  <a:avLst/>
                </a:prstGeom>
                <a:solidFill>
                  <a:schemeClr val="bg2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FA45FB58-0918-6DE4-53E6-9CCA68EE78A4}"/>
                    </a:ext>
                  </a:extLst>
                </p:cNvPr>
                <p:cNvSpPr/>
                <p:nvPr/>
              </p:nvSpPr>
              <p:spPr>
                <a:xfrm>
                  <a:off x="1949204" y="6041889"/>
                  <a:ext cx="213360" cy="201168"/>
                </a:xfrm>
                <a:prstGeom prst="ellipse">
                  <a:avLst/>
                </a:prstGeom>
                <a:solidFill>
                  <a:srgbClr val="7030A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91AF0F31-D293-6F99-90C9-C0422FFA2C2B}"/>
                    </a:ext>
                  </a:extLst>
                </p:cNvPr>
                <p:cNvSpPr/>
                <p:nvPr/>
              </p:nvSpPr>
              <p:spPr>
                <a:xfrm>
                  <a:off x="1949204" y="6316209"/>
                  <a:ext cx="213360" cy="201168"/>
                </a:xfrm>
                <a:prstGeom prst="ellipse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8A92B5D-C79D-D7D7-75BA-EE8089BB9123}"/>
                    </a:ext>
                  </a:extLst>
                </p:cNvPr>
                <p:cNvSpPr/>
                <p:nvPr/>
              </p:nvSpPr>
              <p:spPr>
                <a:xfrm>
                  <a:off x="1949204" y="4997993"/>
                  <a:ext cx="213360" cy="20116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EAE5FDB-0AF5-3108-BA1E-7B4B77A256D4}"/>
                    </a:ext>
                  </a:extLst>
                </p:cNvPr>
                <p:cNvSpPr/>
                <p:nvPr/>
              </p:nvSpPr>
              <p:spPr>
                <a:xfrm>
                  <a:off x="1949204" y="5269302"/>
                  <a:ext cx="213360" cy="2011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6003D82-1996-A93F-F7D1-1BFC8E2F3B77}"/>
                    </a:ext>
                  </a:extLst>
                </p:cNvPr>
                <p:cNvSpPr/>
                <p:nvPr/>
              </p:nvSpPr>
              <p:spPr>
                <a:xfrm>
                  <a:off x="1949204" y="5540611"/>
                  <a:ext cx="213360" cy="201168"/>
                </a:xfrm>
                <a:prstGeom prst="ellipse">
                  <a:avLst/>
                </a:prstGeom>
                <a:solidFill>
                  <a:srgbClr val="00B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77C31F26-6BC8-12C7-631F-B6909DDD5F03}"/>
                    </a:ext>
                  </a:extLst>
                </p:cNvPr>
                <p:cNvSpPr/>
                <p:nvPr/>
              </p:nvSpPr>
              <p:spPr>
                <a:xfrm>
                  <a:off x="1949204" y="4734297"/>
                  <a:ext cx="213360" cy="201168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2C0C185B-1136-02B7-B6D4-76410C3962C6}"/>
                    </a:ext>
                  </a:extLst>
                </p:cNvPr>
                <p:cNvSpPr/>
                <p:nvPr/>
              </p:nvSpPr>
              <p:spPr>
                <a:xfrm>
                  <a:off x="1949204" y="4450833"/>
                  <a:ext cx="213360" cy="201168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3237F05-9E74-0194-2618-ADDBE1782468}"/>
                    </a:ext>
                  </a:extLst>
                </p:cNvPr>
                <p:cNvSpPr txBox="1"/>
                <p:nvPr/>
              </p:nvSpPr>
              <p:spPr>
                <a:xfrm>
                  <a:off x="1331597" y="43982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5V</a:t>
                  </a:r>
                  <a:endParaRPr lang="en-SG" sz="1400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DC2C3B9-BA0A-1700-C8F1-58E0622DD61A}"/>
                    </a:ext>
                  </a:extLst>
                </p:cNvPr>
                <p:cNvSpPr txBox="1"/>
                <p:nvPr/>
              </p:nvSpPr>
              <p:spPr>
                <a:xfrm>
                  <a:off x="1330170" y="4671215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GND</a:t>
                  </a:r>
                  <a:endParaRPr lang="en-SG" sz="1400" dirty="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37DFE56-E143-2CE7-68EB-4A3D5F749D50}"/>
                    </a:ext>
                  </a:extLst>
                </p:cNvPr>
                <p:cNvSpPr txBox="1"/>
                <p:nvPr/>
              </p:nvSpPr>
              <p:spPr>
                <a:xfrm>
                  <a:off x="1331597" y="49475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SET</a:t>
                  </a:r>
                  <a:endParaRPr lang="en-SG" sz="14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094AAD8-7096-6CA3-255A-5CC680C88AEA}"/>
                    </a:ext>
                  </a:extLst>
                </p:cNvPr>
                <p:cNvSpPr txBox="1"/>
                <p:nvPr/>
              </p:nvSpPr>
              <p:spPr>
                <a:xfrm>
                  <a:off x="1324364" y="5227737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Rx</a:t>
                  </a:r>
                  <a:endParaRPr lang="en-SG" sz="1400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4D0D18C-1EE6-4A74-BC64-F40173278394}"/>
                    </a:ext>
                  </a:extLst>
                </p:cNvPr>
                <p:cNvSpPr txBox="1"/>
                <p:nvPr/>
              </p:nvSpPr>
              <p:spPr>
                <a:xfrm>
                  <a:off x="1327011" y="54968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Tx</a:t>
                  </a:r>
                  <a:endParaRPr lang="en-SG" sz="1400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4359735C-C68C-F96F-B7DB-4FE1B93FF293}"/>
                    </a:ext>
                  </a:extLst>
                </p:cNvPr>
                <p:cNvSpPr/>
                <p:nvPr/>
              </p:nvSpPr>
              <p:spPr>
                <a:xfrm>
                  <a:off x="1949204" y="5804603"/>
                  <a:ext cx="213360" cy="201168"/>
                </a:xfrm>
                <a:prstGeom prst="ellipse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91D7674-E24B-463B-B063-ECED5AE3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05" y="781929"/>
            <a:ext cx="3251521" cy="5294142"/>
          </a:xfrm>
          <a:prstGeom prst="rect">
            <a:avLst/>
          </a:prstGeo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47772B3-8D74-44A7-B873-CB716150B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18333" r="30989" b="19306"/>
          <a:stretch/>
        </p:blipFill>
        <p:spPr>
          <a:xfrm rot="5400000">
            <a:off x="7608275" y="1705431"/>
            <a:ext cx="4430842" cy="339496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486056-D8D8-447F-A6E5-5EB8AD8F8277}"/>
              </a:ext>
            </a:extLst>
          </p:cNvPr>
          <p:cNvCxnSpPr>
            <a:cxnSpLocks/>
          </p:cNvCxnSpPr>
          <p:nvPr/>
        </p:nvCxnSpPr>
        <p:spPr>
          <a:xfrm flipH="1" flipV="1">
            <a:off x="7993379" y="3011593"/>
            <a:ext cx="205741" cy="10370"/>
          </a:xfrm>
          <a:prstGeom prst="line">
            <a:avLst/>
          </a:prstGeom>
          <a:ln w="38100">
            <a:solidFill>
              <a:srgbClr val="B850B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06DF9B-6D84-421B-8B6C-9C8B08416BC8}"/>
              </a:ext>
            </a:extLst>
          </p:cNvPr>
          <p:cNvCxnSpPr>
            <a:cxnSpLocks/>
          </p:cNvCxnSpPr>
          <p:nvPr/>
        </p:nvCxnSpPr>
        <p:spPr>
          <a:xfrm flipH="1" flipV="1">
            <a:off x="7993379" y="98839"/>
            <a:ext cx="7621" cy="2932180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FD8DC2-54BD-4AE6-9E45-8F18D934EFBD}"/>
              </a:ext>
            </a:extLst>
          </p:cNvPr>
          <p:cNvCxnSpPr/>
          <p:nvPr/>
        </p:nvCxnSpPr>
        <p:spPr>
          <a:xfrm flipH="1">
            <a:off x="2505135" y="114300"/>
            <a:ext cx="5495865" cy="0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213ED7-D347-4984-958F-53213DE41B4F}"/>
              </a:ext>
            </a:extLst>
          </p:cNvPr>
          <p:cNvCxnSpPr>
            <a:cxnSpLocks/>
          </p:cNvCxnSpPr>
          <p:nvPr/>
        </p:nvCxnSpPr>
        <p:spPr>
          <a:xfrm>
            <a:off x="2505135" y="98839"/>
            <a:ext cx="0" cy="1291811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9F17C6-5874-446A-8080-EB37F05226D1}"/>
              </a:ext>
            </a:extLst>
          </p:cNvPr>
          <p:cNvCxnSpPr/>
          <p:nvPr/>
        </p:nvCxnSpPr>
        <p:spPr>
          <a:xfrm>
            <a:off x="2505135" y="1371600"/>
            <a:ext cx="1518225" cy="0"/>
          </a:xfrm>
          <a:prstGeom prst="line">
            <a:avLst/>
          </a:prstGeom>
          <a:ln w="38100">
            <a:solidFill>
              <a:srgbClr val="B850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1ADB51-1BB7-44ED-82A4-C2F98D58CCC0}"/>
              </a:ext>
            </a:extLst>
          </p:cNvPr>
          <p:cNvCxnSpPr/>
          <p:nvPr/>
        </p:nvCxnSpPr>
        <p:spPr>
          <a:xfrm flipH="1">
            <a:off x="7879080" y="3175000"/>
            <a:ext cx="32004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16798E-8C6B-474D-B1AF-99D8B49F204B}"/>
              </a:ext>
            </a:extLst>
          </p:cNvPr>
          <p:cNvCxnSpPr>
            <a:cxnSpLocks/>
          </p:cNvCxnSpPr>
          <p:nvPr/>
        </p:nvCxnSpPr>
        <p:spPr>
          <a:xfrm flipV="1">
            <a:off x="7868920" y="223520"/>
            <a:ext cx="0" cy="2971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F5C0B-7349-436A-AC53-D37674387087}"/>
              </a:ext>
            </a:extLst>
          </p:cNvPr>
          <p:cNvCxnSpPr>
            <a:cxnSpLocks/>
          </p:cNvCxnSpPr>
          <p:nvPr/>
        </p:nvCxnSpPr>
        <p:spPr>
          <a:xfrm flipH="1">
            <a:off x="2571750" y="223520"/>
            <a:ext cx="530733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6BB3A3-940A-4E2C-A959-F57723807375}"/>
              </a:ext>
            </a:extLst>
          </p:cNvPr>
          <p:cNvCxnSpPr>
            <a:cxnSpLocks/>
          </p:cNvCxnSpPr>
          <p:nvPr/>
        </p:nvCxnSpPr>
        <p:spPr>
          <a:xfrm>
            <a:off x="2585720" y="223520"/>
            <a:ext cx="0" cy="9290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B95F5B-BD0A-4914-B128-7787AF8A9422}"/>
              </a:ext>
            </a:extLst>
          </p:cNvPr>
          <p:cNvCxnSpPr/>
          <p:nvPr/>
        </p:nvCxnSpPr>
        <p:spPr>
          <a:xfrm>
            <a:off x="2585720" y="1131611"/>
            <a:ext cx="1437640" cy="0"/>
          </a:xfrm>
          <a:prstGeom prst="line">
            <a:avLst/>
          </a:prstGeom>
          <a:ln w="38100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CC793-9F01-448F-A3F4-8FDE41E22E2A}"/>
              </a:ext>
            </a:extLst>
          </p:cNvPr>
          <p:cNvCxnSpPr/>
          <p:nvPr/>
        </p:nvCxnSpPr>
        <p:spPr>
          <a:xfrm flipH="1">
            <a:off x="7719102" y="3302328"/>
            <a:ext cx="490177" cy="0"/>
          </a:xfrm>
          <a:prstGeom prst="line">
            <a:avLst/>
          </a:prstGeom>
          <a:ln w="381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6D7DB5-B7DE-44BA-B14A-20E784A563CB}"/>
              </a:ext>
            </a:extLst>
          </p:cNvPr>
          <p:cNvCxnSpPr>
            <a:cxnSpLocks/>
          </p:cNvCxnSpPr>
          <p:nvPr/>
        </p:nvCxnSpPr>
        <p:spPr>
          <a:xfrm flipH="1" flipV="1">
            <a:off x="7718870" y="315468"/>
            <a:ext cx="6340" cy="30085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EDD57E4-6D8A-4955-AF0C-126285ECFBBB}"/>
              </a:ext>
            </a:extLst>
          </p:cNvPr>
          <p:cNvCxnSpPr/>
          <p:nvPr/>
        </p:nvCxnSpPr>
        <p:spPr>
          <a:xfrm flipH="1">
            <a:off x="2737117" y="332740"/>
            <a:ext cx="49819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9EE70D2-AE13-40C7-B75A-5FCCB5FD87E7}"/>
              </a:ext>
            </a:extLst>
          </p:cNvPr>
          <p:cNvCxnSpPr>
            <a:cxnSpLocks/>
          </p:cNvCxnSpPr>
          <p:nvPr/>
        </p:nvCxnSpPr>
        <p:spPr>
          <a:xfrm>
            <a:off x="2731008" y="315468"/>
            <a:ext cx="0" cy="6446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32EF0BD-518C-4B60-BDE1-FBF54D039840}"/>
              </a:ext>
            </a:extLst>
          </p:cNvPr>
          <p:cNvCxnSpPr/>
          <p:nvPr/>
        </p:nvCxnSpPr>
        <p:spPr>
          <a:xfrm>
            <a:off x="2737117" y="932688"/>
            <a:ext cx="1286243" cy="0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CAE1633-6468-442C-A20E-16B0B72FACBC}"/>
              </a:ext>
            </a:extLst>
          </p:cNvPr>
          <p:cNvCxnSpPr/>
          <p:nvPr/>
        </p:nvCxnSpPr>
        <p:spPr>
          <a:xfrm flipH="1">
            <a:off x="7574280" y="3503496"/>
            <a:ext cx="63499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40B701D-787B-4AC2-ADAF-F4A4E0DE2319}"/>
              </a:ext>
            </a:extLst>
          </p:cNvPr>
          <p:cNvCxnSpPr/>
          <p:nvPr/>
        </p:nvCxnSpPr>
        <p:spPr>
          <a:xfrm flipV="1">
            <a:off x="7597140" y="464820"/>
            <a:ext cx="0" cy="30386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A750263-A907-4CB1-9AE5-73030F09874F}"/>
              </a:ext>
            </a:extLst>
          </p:cNvPr>
          <p:cNvCxnSpPr>
            <a:cxnSpLocks/>
          </p:cNvCxnSpPr>
          <p:nvPr/>
        </p:nvCxnSpPr>
        <p:spPr>
          <a:xfrm flipH="1">
            <a:off x="2872740" y="457200"/>
            <a:ext cx="47447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BA1DF2D-5C92-4827-BF99-1E8C371068FA}"/>
              </a:ext>
            </a:extLst>
          </p:cNvPr>
          <p:cNvCxnSpPr>
            <a:cxnSpLocks/>
          </p:cNvCxnSpPr>
          <p:nvPr/>
        </p:nvCxnSpPr>
        <p:spPr>
          <a:xfrm>
            <a:off x="2872740" y="440055"/>
            <a:ext cx="0" cy="11601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A02C94-F841-4EA6-8DA3-62FA40714497}"/>
              </a:ext>
            </a:extLst>
          </p:cNvPr>
          <p:cNvCxnSpPr/>
          <p:nvPr/>
        </p:nvCxnSpPr>
        <p:spPr>
          <a:xfrm>
            <a:off x="2872740" y="1580280"/>
            <a:ext cx="1150620" cy="0"/>
          </a:xfrm>
          <a:prstGeom prst="line">
            <a:avLst/>
          </a:prstGeom>
          <a:ln w="381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279538-C078-4CD4-90E3-0D7E74072848}"/>
              </a:ext>
            </a:extLst>
          </p:cNvPr>
          <p:cNvCxnSpPr/>
          <p:nvPr/>
        </p:nvCxnSpPr>
        <p:spPr>
          <a:xfrm flipH="1">
            <a:off x="7475220" y="3666904"/>
            <a:ext cx="734059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8D9F469-917E-4521-B5AC-84D9F4AF4149}"/>
              </a:ext>
            </a:extLst>
          </p:cNvPr>
          <p:cNvCxnSpPr>
            <a:cxnSpLocks/>
          </p:cNvCxnSpPr>
          <p:nvPr/>
        </p:nvCxnSpPr>
        <p:spPr>
          <a:xfrm flipV="1">
            <a:off x="7482840" y="3288548"/>
            <a:ext cx="0" cy="3938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2C65900-66BB-44F4-A127-46EC3E600F2F}"/>
              </a:ext>
            </a:extLst>
          </p:cNvPr>
          <p:cNvCxnSpPr>
            <a:cxnSpLocks/>
          </p:cNvCxnSpPr>
          <p:nvPr/>
        </p:nvCxnSpPr>
        <p:spPr>
          <a:xfrm>
            <a:off x="6989445" y="3302328"/>
            <a:ext cx="493395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C5A9C5C-090E-4E53-8499-992EE5E5E942}"/>
              </a:ext>
            </a:extLst>
          </p:cNvPr>
          <p:cNvCxnSpPr>
            <a:cxnSpLocks/>
          </p:cNvCxnSpPr>
          <p:nvPr/>
        </p:nvCxnSpPr>
        <p:spPr>
          <a:xfrm>
            <a:off x="11355705" y="3582888"/>
            <a:ext cx="61683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9C39BA9-DD66-4508-A2BA-8453109669FD}"/>
              </a:ext>
            </a:extLst>
          </p:cNvPr>
          <p:cNvCxnSpPr>
            <a:cxnSpLocks/>
          </p:cNvCxnSpPr>
          <p:nvPr/>
        </p:nvCxnSpPr>
        <p:spPr>
          <a:xfrm>
            <a:off x="11972544" y="3566320"/>
            <a:ext cx="0" cy="2532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C679B20-6C25-4240-B720-B1BBEF20B3C2}"/>
              </a:ext>
            </a:extLst>
          </p:cNvPr>
          <p:cNvCxnSpPr/>
          <p:nvPr/>
        </p:nvCxnSpPr>
        <p:spPr>
          <a:xfrm flipH="1">
            <a:off x="7400544" y="6076071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9682D7F-B4DF-491A-BA57-1EF24F8727FC}"/>
              </a:ext>
            </a:extLst>
          </p:cNvPr>
          <p:cNvCxnSpPr>
            <a:cxnSpLocks/>
          </p:cNvCxnSpPr>
          <p:nvPr/>
        </p:nvCxnSpPr>
        <p:spPr>
          <a:xfrm flipV="1">
            <a:off x="7406640" y="2868075"/>
            <a:ext cx="0" cy="32304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24D5A56-A0FD-40B2-97DD-A00FF198E233}"/>
              </a:ext>
            </a:extLst>
          </p:cNvPr>
          <p:cNvCxnSpPr>
            <a:cxnSpLocks/>
          </p:cNvCxnSpPr>
          <p:nvPr/>
        </p:nvCxnSpPr>
        <p:spPr>
          <a:xfrm flipH="1">
            <a:off x="6989446" y="2868074"/>
            <a:ext cx="434339" cy="0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9C26C81-3B0F-4009-9C14-9DE1595EA829}"/>
              </a:ext>
            </a:extLst>
          </p:cNvPr>
          <p:cNvCxnSpPr/>
          <p:nvPr/>
        </p:nvCxnSpPr>
        <p:spPr>
          <a:xfrm>
            <a:off x="11355705" y="3767488"/>
            <a:ext cx="429895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F01054C-48F6-481B-A16B-DE9C8BB6FEF7}"/>
              </a:ext>
            </a:extLst>
          </p:cNvPr>
          <p:cNvCxnSpPr>
            <a:cxnSpLocks/>
          </p:cNvCxnSpPr>
          <p:nvPr/>
        </p:nvCxnSpPr>
        <p:spPr>
          <a:xfrm>
            <a:off x="11785600" y="3749040"/>
            <a:ext cx="0" cy="2017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B62330D-53F2-4989-976F-A2E59C70C6FD}"/>
              </a:ext>
            </a:extLst>
          </p:cNvPr>
          <p:cNvCxnSpPr/>
          <p:nvPr/>
        </p:nvCxnSpPr>
        <p:spPr>
          <a:xfrm flipH="1">
            <a:off x="7236142" y="5750560"/>
            <a:ext cx="4549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FD96A8F-0923-4586-A571-05A8697159D7}"/>
              </a:ext>
            </a:extLst>
          </p:cNvPr>
          <p:cNvCxnSpPr>
            <a:cxnSpLocks/>
          </p:cNvCxnSpPr>
          <p:nvPr/>
        </p:nvCxnSpPr>
        <p:spPr>
          <a:xfrm flipV="1">
            <a:off x="7236142" y="3515676"/>
            <a:ext cx="0" cy="2250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51D6135-C371-4FE3-BC30-1A7C868FF8F5}"/>
              </a:ext>
            </a:extLst>
          </p:cNvPr>
          <p:cNvCxnSpPr/>
          <p:nvPr/>
        </p:nvCxnSpPr>
        <p:spPr>
          <a:xfrm flipH="1">
            <a:off x="6989445" y="3515676"/>
            <a:ext cx="246697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472417D-CE6D-4076-94AD-F7824BDE0EAD}"/>
              </a:ext>
            </a:extLst>
          </p:cNvPr>
          <p:cNvCxnSpPr>
            <a:cxnSpLocks/>
          </p:cNvCxnSpPr>
          <p:nvPr/>
        </p:nvCxnSpPr>
        <p:spPr>
          <a:xfrm>
            <a:off x="1721104" y="2323503"/>
            <a:ext cx="196697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1A0751-736F-4DA0-A7A9-A3902EF37F6B}"/>
              </a:ext>
            </a:extLst>
          </p:cNvPr>
          <p:cNvCxnSpPr/>
          <p:nvPr/>
        </p:nvCxnSpPr>
        <p:spPr>
          <a:xfrm>
            <a:off x="3688080" y="2313133"/>
            <a:ext cx="0" cy="41486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79A1102-F7E7-4D8B-9984-8596AE68A4D5}"/>
              </a:ext>
            </a:extLst>
          </p:cNvPr>
          <p:cNvCxnSpPr>
            <a:cxnSpLocks/>
          </p:cNvCxnSpPr>
          <p:nvPr/>
        </p:nvCxnSpPr>
        <p:spPr>
          <a:xfrm>
            <a:off x="3688080" y="6477000"/>
            <a:ext cx="40307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419D1D2-E1C7-4500-8049-ECCA236C95CD}"/>
              </a:ext>
            </a:extLst>
          </p:cNvPr>
          <p:cNvCxnSpPr>
            <a:cxnSpLocks/>
          </p:cNvCxnSpPr>
          <p:nvPr/>
        </p:nvCxnSpPr>
        <p:spPr>
          <a:xfrm flipV="1">
            <a:off x="7718870" y="4276046"/>
            <a:ext cx="0" cy="22009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B1B16EA-7903-4F3D-9B41-F3E47D7E75F4}"/>
              </a:ext>
            </a:extLst>
          </p:cNvPr>
          <p:cNvCxnSpPr/>
          <p:nvPr/>
        </p:nvCxnSpPr>
        <p:spPr>
          <a:xfrm flipH="1">
            <a:off x="7400544" y="4276046"/>
            <a:ext cx="318326" cy="0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DB4777E-E52C-43B7-AD76-A7CA2FA9DE9C}"/>
              </a:ext>
            </a:extLst>
          </p:cNvPr>
          <p:cNvCxnSpPr>
            <a:cxnSpLocks/>
          </p:cNvCxnSpPr>
          <p:nvPr/>
        </p:nvCxnSpPr>
        <p:spPr>
          <a:xfrm>
            <a:off x="1772539" y="2600633"/>
            <a:ext cx="1491708" cy="337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48EAC78-BB93-4C18-945D-03787482C5D3}"/>
              </a:ext>
            </a:extLst>
          </p:cNvPr>
          <p:cNvCxnSpPr>
            <a:cxnSpLocks/>
          </p:cNvCxnSpPr>
          <p:nvPr/>
        </p:nvCxnSpPr>
        <p:spPr>
          <a:xfrm>
            <a:off x="3264247" y="2601616"/>
            <a:ext cx="0" cy="4032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933486A-8096-4B00-8DD0-92F428E777BF}"/>
              </a:ext>
            </a:extLst>
          </p:cNvPr>
          <p:cNvCxnSpPr/>
          <p:nvPr/>
        </p:nvCxnSpPr>
        <p:spPr>
          <a:xfrm>
            <a:off x="3280736" y="6634480"/>
            <a:ext cx="6094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27E3F38-B32E-45B1-BD39-461757E85609}"/>
              </a:ext>
            </a:extLst>
          </p:cNvPr>
          <p:cNvCxnSpPr>
            <a:cxnSpLocks/>
          </p:cNvCxnSpPr>
          <p:nvPr/>
        </p:nvCxnSpPr>
        <p:spPr>
          <a:xfrm flipV="1">
            <a:off x="9353550" y="5750561"/>
            <a:ext cx="0" cy="883919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085CD449-D0C7-4CB2-8F28-BE621DFD6512}"/>
              </a:ext>
            </a:extLst>
          </p:cNvPr>
          <p:cNvCxnSpPr>
            <a:cxnSpLocks/>
          </p:cNvCxnSpPr>
          <p:nvPr/>
        </p:nvCxnSpPr>
        <p:spPr>
          <a:xfrm flipV="1">
            <a:off x="1698274" y="3131603"/>
            <a:ext cx="1253744" cy="9056"/>
          </a:xfrm>
          <a:prstGeom prst="line">
            <a:avLst/>
          </a:prstGeom>
          <a:ln w="381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0277540-5D0F-4B07-A2E4-8946D31E6157}"/>
              </a:ext>
            </a:extLst>
          </p:cNvPr>
          <p:cNvCxnSpPr>
            <a:cxnSpLocks/>
          </p:cNvCxnSpPr>
          <p:nvPr/>
        </p:nvCxnSpPr>
        <p:spPr>
          <a:xfrm flipV="1">
            <a:off x="2952018" y="558546"/>
            <a:ext cx="11796" cy="25833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E74ECE1-13B2-46EC-93D1-D547D5E7C21F}"/>
              </a:ext>
            </a:extLst>
          </p:cNvPr>
          <p:cNvCxnSpPr/>
          <p:nvPr/>
        </p:nvCxnSpPr>
        <p:spPr>
          <a:xfrm>
            <a:off x="2963814" y="558546"/>
            <a:ext cx="452320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7C54E9A-EBD2-493F-9C3B-74D4FA7B3783}"/>
              </a:ext>
            </a:extLst>
          </p:cNvPr>
          <p:cNvCxnSpPr>
            <a:cxnSpLocks/>
          </p:cNvCxnSpPr>
          <p:nvPr/>
        </p:nvCxnSpPr>
        <p:spPr>
          <a:xfrm flipH="1">
            <a:off x="7479030" y="558546"/>
            <a:ext cx="3810" cy="59397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CB6E420-5C64-433B-A775-4D02B7BABB37}"/>
              </a:ext>
            </a:extLst>
          </p:cNvPr>
          <p:cNvCxnSpPr>
            <a:cxnSpLocks/>
          </p:cNvCxnSpPr>
          <p:nvPr/>
        </p:nvCxnSpPr>
        <p:spPr>
          <a:xfrm>
            <a:off x="6989445" y="1131611"/>
            <a:ext cx="485775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3326804-4E27-4B5F-A3AD-310C8943E032}"/>
              </a:ext>
            </a:extLst>
          </p:cNvPr>
          <p:cNvCxnSpPr>
            <a:cxnSpLocks/>
          </p:cNvCxnSpPr>
          <p:nvPr/>
        </p:nvCxnSpPr>
        <p:spPr>
          <a:xfrm flipV="1">
            <a:off x="1721104" y="3397193"/>
            <a:ext cx="1818597" cy="630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F3E76A9-1A78-4CB9-9610-D0891D20F062}"/>
              </a:ext>
            </a:extLst>
          </p:cNvPr>
          <p:cNvCxnSpPr/>
          <p:nvPr/>
        </p:nvCxnSpPr>
        <p:spPr>
          <a:xfrm flipV="1">
            <a:off x="3539701" y="691242"/>
            <a:ext cx="0" cy="271281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EC07502-3ABD-409E-8B1B-47A91A9998FF}"/>
              </a:ext>
            </a:extLst>
          </p:cNvPr>
          <p:cNvCxnSpPr>
            <a:cxnSpLocks/>
          </p:cNvCxnSpPr>
          <p:nvPr/>
        </p:nvCxnSpPr>
        <p:spPr>
          <a:xfrm flipV="1">
            <a:off x="3529542" y="672710"/>
            <a:ext cx="3849729" cy="2282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5DEEF15-1D5A-4FA1-9353-ACBD5734DAD1}"/>
              </a:ext>
            </a:extLst>
          </p:cNvPr>
          <p:cNvCxnSpPr/>
          <p:nvPr/>
        </p:nvCxnSpPr>
        <p:spPr>
          <a:xfrm>
            <a:off x="7379271" y="672710"/>
            <a:ext cx="0" cy="6988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E5230D2-8510-4F6F-880A-A1C6A81220B3}"/>
              </a:ext>
            </a:extLst>
          </p:cNvPr>
          <p:cNvCxnSpPr/>
          <p:nvPr/>
        </p:nvCxnSpPr>
        <p:spPr>
          <a:xfrm flipH="1">
            <a:off x="6989445" y="1371600"/>
            <a:ext cx="389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7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D674EC5-78B2-5646-27AB-2C5E5A2D93B4}"/>
              </a:ext>
            </a:extLst>
          </p:cNvPr>
          <p:cNvGrpSpPr/>
          <p:nvPr/>
        </p:nvGrpSpPr>
        <p:grpSpPr>
          <a:xfrm>
            <a:off x="1225952" y="2196466"/>
            <a:ext cx="1718375" cy="2758763"/>
            <a:chOff x="1591245" y="3289643"/>
            <a:chExt cx="1718375" cy="275876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9477B0D-F2D9-B260-D4F1-3456D4CB77C6}"/>
                </a:ext>
              </a:extLst>
            </p:cNvPr>
            <p:cNvSpPr txBox="1"/>
            <p:nvPr/>
          </p:nvSpPr>
          <p:spPr>
            <a:xfrm>
              <a:off x="1591245" y="3289643"/>
              <a:ext cx="171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PMS3003</a:t>
              </a:r>
            </a:p>
            <a:p>
              <a:pPr algn="ctr"/>
              <a:r>
                <a:rPr lang="en-US" sz="1400" dirty="0"/>
                <a:t>Connector</a:t>
              </a:r>
              <a:endParaRPr lang="en-SG" sz="14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14295FF-7825-9363-4458-E8EDEA8F456C}"/>
                </a:ext>
              </a:extLst>
            </p:cNvPr>
            <p:cNvGrpSpPr/>
            <p:nvPr/>
          </p:nvGrpSpPr>
          <p:grpSpPr>
            <a:xfrm>
              <a:off x="1666772" y="3806287"/>
              <a:ext cx="953828" cy="2242119"/>
              <a:chOff x="1260552" y="4367959"/>
              <a:chExt cx="953828" cy="224211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8737C0-19CF-A897-10E5-847341281E37}"/>
                  </a:ext>
                </a:extLst>
              </p:cNvPr>
              <p:cNvSpPr txBox="1"/>
              <p:nvPr/>
            </p:nvSpPr>
            <p:spPr>
              <a:xfrm>
                <a:off x="1260552" y="5730801"/>
                <a:ext cx="642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RESET</a:t>
                </a:r>
                <a:endParaRPr lang="en-SG" sz="1400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62884E6-175D-70F2-3F33-F63034A15ED9}"/>
                  </a:ext>
                </a:extLst>
              </p:cNvPr>
              <p:cNvGrpSpPr/>
              <p:nvPr/>
            </p:nvGrpSpPr>
            <p:grpSpPr>
              <a:xfrm>
                <a:off x="1324364" y="4367959"/>
                <a:ext cx="890016" cy="2242119"/>
                <a:chOff x="1324364" y="4367959"/>
                <a:chExt cx="890016" cy="2242119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0AE1D1A-0970-1C23-20C7-FB9435775B83}"/>
                    </a:ext>
                  </a:extLst>
                </p:cNvPr>
                <p:cNvSpPr/>
                <p:nvPr/>
              </p:nvSpPr>
              <p:spPr>
                <a:xfrm>
                  <a:off x="1897388" y="4367959"/>
                  <a:ext cx="316992" cy="2242119"/>
                </a:xfrm>
                <a:prstGeom prst="rect">
                  <a:avLst/>
                </a:prstGeom>
                <a:solidFill>
                  <a:schemeClr val="bg2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E8ABA8E-7D7B-5C52-5F3B-BC50B0D1AB33}"/>
                    </a:ext>
                  </a:extLst>
                </p:cNvPr>
                <p:cNvSpPr/>
                <p:nvPr/>
              </p:nvSpPr>
              <p:spPr>
                <a:xfrm>
                  <a:off x="1949204" y="6041889"/>
                  <a:ext cx="213360" cy="201168"/>
                </a:xfrm>
                <a:prstGeom prst="ellipse">
                  <a:avLst/>
                </a:prstGeom>
                <a:solidFill>
                  <a:srgbClr val="7030A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2CA7C7F-EF0C-E0E5-0413-89F041D6C923}"/>
                    </a:ext>
                  </a:extLst>
                </p:cNvPr>
                <p:cNvSpPr/>
                <p:nvPr/>
              </p:nvSpPr>
              <p:spPr>
                <a:xfrm>
                  <a:off x="1949204" y="6316209"/>
                  <a:ext cx="213360" cy="201168"/>
                </a:xfrm>
                <a:prstGeom prst="ellipse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7D3DDCD8-B74C-C7E3-C282-BD08150A0ADD}"/>
                    </a:ext>
                  </a:extLst>
                </p:cNvPr>
                <p:cNvSpPr/>
                <p:nvPr/>
              </p:nvSpPr>
              <p:spPr>
                <a:xfrm>
                  <a:off x="1949204" y="4997993"/>
                  <a:ext cx="213360" cy="20116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C06BCBC-C2AB-B66E-3CFB-4CA50810B613}"/>
                    </a:ext>
                  </a:extLst>
                </p:cNvPr>
                <p:cNvSpPr/>
                <p:nvPr/>
              </p:nvSpPr>
              <p:spPr>
                <a:xfrm>
                  <a:off x="1949204" y="5269302"/>
                  <a:ext cx="213360" cy="2011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60E63557-B22C-0A3C-5231-B54B1CEB829D}"/>
                    </a:ext>
                  </a:extLst>
                </p:cNvPr>
                <p:cNvSpPr/>
                <p:nvPr/>
              </p:nvSpPr>
              <p:spPr>
                <a:xfrm>
                  <a:off x="1949204" y="5540611"/>
                  <a:ext cx="213360" cy="201168"/>
                </a:xfrm>
                <a:prstGeom prst="ellipse">
                  <a:avLst/>
                </a:prstGeom>
                <a:solidFill>
                  <a:srgbClr val="00B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8CF4D09-9DDE-0CF5-C742-9475C28FBBFC}"/>
                    </a:ext>
                  </a:extLst>
                </p:cNvPr>
                <p:cNvSpPr/>
                <p:nvPr/>
              </p:nvSpPr>
              <p:spPr>
                <a:xfrm>
                  <a:off x="1949204" y="4734297"/>
                  <a:ext cx="213360" cy="201168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7F1CD37-AC48-C53F-B420-29BFF6D73961}"/>
                    </a:ext>
                  </a:extLst>
                </p:cNvPr>
                <p:cNvSpPr/>
                <p:nvPr/>
              </p:nvSpPr>
              <p:spPr>
                <a:xfrm>
                  <a:off x="1949204" y="4450833"/>
                  <a:ext cx="213360" cy="201168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409FC20-818F-5AB7-B981-AC8831340F77}"/>
                    </a:ext>
                  </a:extLst>
                </p:cNvPr>
                <p:cNvSpPr txBox="1"/>
                <p:nvPr/>
              </p:nvSpPr>
              <p:spPr>
                <a:xfrm>
                  <a:off x="1331597" y="43982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5V</a:t>
                  </a:r>
                  <a:endParaRPr lang="en-SG" sz="140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D0FD7B4-5D2C-07E8-07E7-9D2AF4DD4B6E}"/>
                    </a:ext>
                  </a:extLst>
                </p:cNvPr>
                <p:cNvSpPr txBox="1"/>
                <p:nvPr/>
              </p:nvSpPr>
              <p:spPr>
                <a:xfrm>
                  <a:off x="1330170" y="4671215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GND</a:t>
                  </a:r>
                  <a:endParaRPr lang="en-SG" sz="14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F9D5766-5219-E689-1EA4-26640C5D74CF}"/>
                    </a:ext>
                  </a:extLst>
                </p:cNvPr>
                <p:cNvSpPr txBox="1"/>
                <p:nvPr/>
              </p:nvSpPr>
              <p:spPr>
                <a:xfrm>
                  <a:off x="1331597" y="49475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SET</a:t>
                  </a:r>
                  <a:endParaRPr lang="en-SG" sz="14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8AF8D1E-F915-4602-8EE2-00FC3D385D93}"/>
                    </a:ext>
                  </a:extLst>
                </p:cNvPr>
                <p:cNvSpPr txBox="1"/>
                <p:nvPr/>
              </p:nvSpPr>
              <p:spPr>
                <a:xfrm>
                  <a:off x="1324364" y="5227737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Rx</a:t>
                  </a:r>
                  <a:endParaRPr lang="en-SG" sz="14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6F5BECB-E4E9-20EE-B430-4DCA86F8ED1D}"/>
                    </a:ext>
                  </a:extLst>
                </p:cNvPr>
                <p:cNvSpPr txBox="1"/>
                <p:nvPr/>
              </p:nvSpPr>
              <p:spPr>
                <a:xfrm>
                  <a:off x="1327011" y="54968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Tx</a:t>
                  </a:r>
                  <a:endParaRPr lang="en-SG" sz="1400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DE3F7CF-2EF0-8D0D-B933-BB0CA572824D}"/>
                    </a:ext>
                  </a:extLst>
                </p:cNvPr>
                <p:cNvSpPr/>
                <p:nvPr/>
              </p:nvSpPr>
              <p:spPr>
                <a:xfrm>
                  <a:off x="1949204" y="5804603"/>
                  <a:ext cx="213360" cy="201168"/>
                </a:xfrm>
                <a:prstGeom prst="ellipse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A479C75-8CA9-41B0-A1D6-69133C77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40" y="525063"/>
            <a:ext cx="8020880" cy="501116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A8235D-67FD-4FCA-894F-4AAF78C8D9F4}"/>
              </a:ext>
            </a:extLst>
          </p:cNvPr>
          <p:cNvCxnSpPr>
            <a:cxnSpLocks/>
          </p:cNvCxnSpPr>
          <p:nvPr/>
        </p:nvCxnSpPr>
        <p:spPr>
          <a:xfrm>
            <a:off x="2115778" y="2889022"/>
            <a:ext cx="892201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3EF4FE-21CC-403B-8CB2-FD8D6BAB2CD1}"/>
              </a:ext>
            </a:extLst>
          </p:cNvPr>
          <p:cNvCxnSpPr>
            <a:cxnSpLocks/>
          </p:cNvCxnSpPr>
          <p:nvPr/>
        </p:nvCxnSpPr>
        <p:spPr>
          <a:xfrm>
            <a:off x="2999114" y="2889022"/>
            <a:ext cx="8865" cy="2233555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A12458-54A3-4CBD-8246-F8D5E99811E9}"/>
              </a:ext>
            </a:extLst>
          </p:cNvPr>
          <p:cNvCxnSpPr>
            <a:cxnSpLocks/>
          </p:cNvCxnSpPr>
          <p:nvPr/>
        </p:nvCxnSpPr>
        <p:spPr>
          <a:xfrm>
            <a:off x="3007979" y="5122577"/>
            <a:ext cx="869670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565E15-F377-4630-AE50-5C1F3123982A}"/>
              </a:ext>
            </a:extLst>
          </p:cNvPr>
          <p:cNvCxnSpPr>
            <a:cxnSpLocks/>
          </p:cNvCxnSpPr>
          <p:nvPr/>
        </p:nvCxnSpPr>
        <p:spPr>
          <a:xfrm>
            <a:off x="2134143" y="3186952"/>
            <a:ext cx="578231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B29BFA-4EC7-49FB-A02B-4FA56AC06D36}"/>
              </a:ext>
            </a:extLst>
          </p:cNvPr>
          <p:cNvCxnSpPr>
            <a:cxnSpLocks/>
          </p:cNvCxnSpPr>
          <p:nvPr/>
        </p:nvCxnSpPr>
        <p:spPr>
          <a:xfrm>
            <a:off x="2712374" y="3186952"/>
            <a:ext cx="0" cy="139082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846AAE-07B2-4C44-AE9F-7162DFAAA0AA}"/>
              </a:ext>
            </a:extLst>
          </p:cNvPr>
          <p:cNvCxnSpPr>
            <a:cxnSpLocks/>
          </p:cNvCxnSpPr>
          <p:nvPr/>
        </p:nvCxnSpPr>
        <p:spPr>
          <a:xfrm>
            <a:off x="2712374" y="4577777"/>
            <a:ext cx="173228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2046EA-2DE7-4EFD-87CD-CFC9732BB22A}"/>
              </a:ext>
            </a:extLst>
          </p:cNvPr>
          <p:cNvCxnSpPr>
            <a:cxnSpLocks/>
          </p:cNvCxnSpPr>
          <p:nvPr/>
        </p:nvCxnSpPr>
        <p:spPr>
          <a:xfrm>
            <a:off x="2134143" y="3720352"/>
            <a:ext cx="341426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B907CD-886A-41C0-9896-011B271C7BC5}"/>
              </a:ext>
            </a:extLst>
          </p:cNvPr>
          <p:cNvCxnSpPr>
            <a:cxnSpLocks/>
          </p:cNvCxnSpPr>
          <p:nvPr/>
        </p:nvCxnSpPr>
        <p:spPr>
          <a:xfrm>
            <a:off x="2475569" y="3720352"/>
            <a:ext cx="0" cy="1931576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507312-5375-4CB9-A553-FD5C0E5EF000}"/>
              </a:ext>
            </a:extLst>
          </p:cNvPr>
          <p:cNvCxnSpPr>
            <a:cxnSpLocks/>
          </p:cNvCxnSpPr>
          <p:nvPr/>
        </p:nvCxnSpPr>
        <p:spPr>
          <a:xfrm flipV="1">
            <a:off x="2475569" y="5619750"/>
            <a:ext cx="4653280" cy="32178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27D88C-9D19-47FF-87D1-323C424AC5DB}"/>
              </a:ext>
            </a:extLst>
          </p:cNvPr>
          <p:cNvCxnSpPr>
            <a:cxnSpLocks/>
          </p:cNvCxnSpPr>
          <p:nvPr/>
        </p:nvCxnSpPr>
        <p:spPr>
          <a:xfrm>
            <a:off x="7128849" y="4359736"/>
            <a:ext cx="0" cy="1260014"/>
          </a:xfrm>
          <a:prstGeom prst="line">
            <a:avLst/>
          </a:prstGeom>
          <a:ln w="381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19308A-5EC3-4582-9AAE-805615B6AACF}"/>
              </a:ext>
            </a:extLst>
          </p:cNvPr>
          <p:cNvCxnSpPr>
            <a:cxnSpLocks/>
          </p:cNvCxnSpPr>
          <p:nvPr/>
        </p:nvCxnSpPr>
        <p:spPr>
          <a:xfrm>
            <a:off x="6172743" y="4370377"/>
            <a:ext cx="956106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22CFB5-8063-49F2-853F-C8D209F00812}"/>
              </a:ext>
            </a:extLst>
          </p:cNvPr>
          <p:cNvCxnSpPr>
            <a:cxnSpLocks/>
          </p:cNvCxnSpPr>
          <p:nvPr/>
        </p:nvCxnSpPr>
        <p:spPr>
          <a:xfrm>
            <a:off x="2134143" y="4000768"/>
            <a:ext cx="47452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15CCF1-32B7-4D53-87C3-55BCA62F94D3}"/>
              </a:ext>
            </a:extLst>
          </p:cNvPr>
          <p:cNvCxnSpPr>
            <a:cxnSpLocks/>
          </p:cNvCxnSpPr>
          <p:nvPr/>
        </p:nvCxnSpPr>
        <p:spPr>
          <a:xfrm>
            <a:off x="2608665" y="4000768"/>
            <a:ext cx="0" cy="1946448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62952-1E48-46B4-AFDC-0E6F98FA3EF8}"/>
              </a:ext>
            </a:extLst>
          </p:cNvPr>
          <p:cNvCxnSpPr>
            <a:cxnSpLocks/>
          </p:cNvCxnSpPr>
          <p:nvPr/>
        </p:nvCxnSpPr>
        <p:spPr>
          <a:xfrm flipV="1">
            <a:off x="2608665" y="5938072"/>
            <a:ext cx="4678577" cy="9144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B39509-C7E7-48DD-9112-CAF989C823DB}"/>
              </a:ext>
            </a:extLst>
          </p:cNvPr>
          <p:cNvCxnSpPr>
            <a:cxnSpLocks/>
          </p:cNvCxnSpPr>
          <p:nvPr/>
        </p:nvCxnSpPr>
        <p:spPr>
          <a:xfrm>
            <a:off x="7287242" y="4211881"/>
            <a:ext cx="0" cy="1726191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667292-79AB-43C5-B7D7-1A81CD250687}"/>
              </a:ext>
            </a:extLst>
          </p:cNvPr>
          <p:cNvCxnSpPr>
            <a:cxnSpLocks/>
          </p:cNvCxnSpPr>
          <p:nvPr/>
        </p:nvCxnSpPr>
        <p:spPr>
          <a:xfrm>
            <a:off x="6172743" y="4211881"/>
            <a:ext cx="1114499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6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3AECFA0-F6C5-7609-D4AD-739009A4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73" y="845082"/>
            <a:ext cx="2345084" cy="4571999"/>
          </a:xfrm>
          <a:prstGeom prst="rect">
            <a:avLst/>
          </a:prstGeom>
        </p:spPr>
      </p:pic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5D53B16-CDB0-A7A6-A832-4E39F4768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18333" r="30989" b="19306"/>
          <a:stretch/>
        </p:blipFill>
        <p:spPr>
          <a:xfrm rot="5400000">
            <a:off x="7154721" y="1553671"/>
            <a:ext cx="4430842" cy="339496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DD10E0-300B-E0EB-ADD4-35FAD6EE9FEA}"/>
              </a:ext>
            </a:extLst>
          </p:cNvPr>
          <p:cNvCxnSpPr>
            <a:cxnSpLocks/>
          </p:cNvCxnSpPr>
          <p:nvPr/>
        </p:nvCxnSpPr>
        <p:spPr>
          <a:xfrm flipH="1">
            <a:off x="7528396" y="2870203"/>
            <a:ext cx="217170" cy="0"/>
          </a:xfrm>
          <a:prstGeom prst="line">
            <a:avLst/>
          </a:prstGeom>
          <a:ln w="38100">
            <a:solidFill>
              <a:srgbClr val="B850B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557D24-693A-00A0-13C7-37706695976D}"/>
              </a:ext>
            </a:extLst>
          </p:cNvPr>
          <p:cNvCxnSpPr>
            <a:cxnSpLocks/>
          </p:cNvCxnSpPr>
          <p:nvPr/>
        </p:nvCxnSpPr>
        <p:spPr>
          <a:xfrm flipV="1">
            <a:off x="7547446" y="2331884"/>
            <a:ext cx="0" cy="547375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EC06E8-2DBA-CF44-6819-D110BBC249E2}"/>
              </a:ext>
            </a:extLst>
          </p:cNvPr>
          <p:cNvCxnSpPr/>
          <p:nvPr/>
        </p:nvCxnSpPr>
        <p:spPr>
          <a:xfrm flipH="1">
            <a:off x="7425526" y="3023240"/>
            <a:ext cx="32004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BC213D-A7AC-90CB-3AE5-F0A6078490EA}"/>
              </a:ext>
            </a:extLst>
          </p:cNvPr>
          <p:cNvCxnSpPr>
            <a:cxnSpLocks/>
          </p:cNvCxnSpPr>
          <p:nvPr/>
        </p:nvCxnSpPr>
        <p:spPr>
          <a:xfrm flipV="1">
            <a:off x="7415366" y="2605299"/>
            <a:ext cx="0" cy="43826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9C6737-6F8A-BAD0-13B4-32DE5B817E37}"/>
              </a:ext>
            </a:extLst>
          </p:cNvPr>
          <p:cNvCxnSpPr/>
          <p:nvPr/>
        </p:nvCxnSpPr>
        <p:spPr>
          <a:xfrm flipH="1">
            <a:off x="7265548" y="3150568"/>
            <a:ext cx="490177" cy="0"/>
          </a:xfrm>
          <a:prstGeom prst="line">
            <a:avLst/>
          </a:prstGeom>
          <a:ln w="381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04414F-D9E3-3CF9-2FB7-D213D591520A}"/>
              </a:ext>
            </a:extLst>
          </p:cNvPr>
          <p:cNvCxnSpPr>
            <a:cxnSpLocks/>
          </p:cNvCxnSpPr>
          <p:nvPr/>
        </p:nvCxnSpPr>
        <p:spPr>
          <a:xfrm flipV="1">
            <a:off x="7265548" y="2840384"/>
            <a:ext cx="0" cy="3273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A170CC-2EC4-7361-EE40-685A57F403D0}"/>
              </a:ext>
            </a:extLst>
          </p:cNvPr>
          <p:cNvCxnSpPr/>
          <p:nvPr/>
        </p:nvCxnSpPr>
        <p:spPr>
          <a:xfrm flipH="1">
            <a:off x="7120726" y="3351736"/>
            <a:ext cx="63499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CDD505-6B08-F445-37EC-1866390E5E35}"/>
              </a:ext>
            </a:extLst>
          </p:cNvPr>
          <p:cNvCxnSpPr>
            <a:cxnSpLocks/>
          </p:cNvCxnSpPr>
          <p:nvPr/>
        </p:nvCxnSpPr>
        <p:spPr>
          <a:xfrm flipH="1" flipV="1">
            <a:off x="7140101" y="2095559"/>
            <a:ext cx="3485" cy="12561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3B77DC-F9CF-550B-6025-7DD96F750EA4}"/>
              </a:ext>
            </a:extLst>
          </p:cNvPr>
          <p:cNvCxnSpPr/>
          <p:nvPr/>
        </p:nvCxnSpPr>
        <p:spPr>
          <a:xfrm flipH="1">
            <a:off x="7021666" y="3515144"/>
            <a:ext cx="734059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16FB3-3EBB-6B16-3BE2-00BC2DB3D77F}"/>
              </a:ext>
            </a:extLst>
          </p:cNvPr>
          <p:cNvCxnSpPr>
            <a:cxnSpLocks/>
          </p:cNvCxnSpPr>
          <p:nvPr/>
        </p:nvCxnSpPr>
        <p:spPr>
          <a:xfrm flipV="1">
            <a:off x="7029286" y="686057"/>
            <a:ext cx="0" cy="28445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D2D5A2-4F76-E98E-B45B-48EF8FACCE80}"/>
              </a:ext>
            </a:extLst>
          </p:cNvPr>
          <p:cNvCxnSpPr>
            <a:cxnSpLocks/>
          </p:cNvCxnSpPr>
          <p:nvPr/>
        </p:nvCxnSpPr>
        <p:spPr>
          <a:xfrm>
            <a:off x="10902151" y="3431128"/>
            <a:ext cx="61683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4634E4-13A4-9BD4-54FC-7A847F942C79}"/>
              </a:ext>
            </a:extLst>
          </p:cNvPr>
          <p:cNvCxnSpPr>
            <a:cxnSpLocks/>
          </p:cNvCxnSpPr>
          <p:nvPr/>
        </p:nvCxnSpPr>
        <p:spPr>
          <a:xfrm>
            <a:off x="11518990" y="3414560"/>
            <a:ext cx="0" cy="992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EBE7A-A9C5-AB02-F88A-EB765DE8249E}"/>
              </a:ext>
            </a:extLst>
          </p:cNvPr>
          <p:cNvCxnSpPr/>
          <p:nvPr/>
        </p:nvCxnSpPr>
        <p:spPr>
          <a:xfrm>
            <a:off x="10902151" y="3615728"/>
            <a:ext cx="429895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C1427C-CCC4-813E-F1AC-571C80B61F2A}"/>
              </a:ext>
            </a:extLst>
          </p:cNvPr>
          <p:cNvCxnSpPr>
            <a:cxnSpLocks/>
          </p:cNvCxnSpPr>
          <p:nvPr/>
        </p:nvCxnSpPr>
        <p:spPr>
          <a:xfrm>
            <a:off x="11332046" y="3597280"/>
            <a:ext cx="0" cy="30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7F7DDC-4619-04B7-864F-9896C3904B7A}"/>
              </a:ext>
            </a:extLst>
          </p:cNvPr>
          <p:cNvCxnSpPr>
            <a:cxnSpLocks/>
          </p:cNvCxnSpPr>
          <p:nvPr/>
        </p:nvCxnSpPr>
        <p:spPr>
          <a:xfrm flipH="1">
            <a:off x="5765510" y="3897360"/>
            <a:ext cx="5577037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C451B-B934-D4D3-29E9-C4748E9F4735}"/>
              </a:ext>
            </a:extLst>
          </p:cNvPr>
          <p:cNvCxnSpPr>
            <a:cxnSpLocks/>
          </p:cNvCxnSpPr>
          <p:nvPr/>
        </p:nvCxnSpPr>
        <p:spPr>
          <a:xfrm flipH="1" flipV="1">
            <a:off x="3429934" y="2862060"/>
            <a:ext cx="201692" cy="1596"/>
          </a:xfrm>
          <a:prstGeom prst="line">
            <a:avLst/>
          </a:prstGeom>
          <a:ln w="381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F88A3F-D99A-F427-BC5D-3E722CC736E8}"/>
              </a:ext>
            </a:extLst>
          </p:cNvPr>
          <p:cNvCxnSpPr>
            <a:cxnSpLocks/>
          </p:cNvCxnSpPr>
          <p:nvPr/>
        </p:nvCxnSpPr>
        <p:spPr>
          <a:xfrm flipH="1">
            <a:off x="5765510" y="2862060"/>
            <a:ext cx="1500038" cy="5684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B6EB1F-EE3A-D720-2DCE-C397BAE8C038}"/>
              </a:ext>
            </a:extLst>
          </p:cNvPr>
          <p:cNvCxnSpPr>
            <a:cxnSpLocks/>
          </p:cNvCxnSpPr>
          <p:nvPr/>
        </p:nvCxnSpPr>
        <p:spPr>
          <a:xfrm flipH="1">
            <a:off x="5765510" y="2350429"/>
            <a:ext cx="1781936" cy="0"/>
          </a:xfrm>
          <a:prstGeom prst="line">
            <a:avLst/>
          </a:prstGeom>
          <a:ln w="38100">
            <a:solidFill>
              <a:srgbClr val="B850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D2EC1C-6169-253B-0092-FAFB74D89168}"/>
              </a:ext>
            </a:extLst>
          </p:cNvPr>
          <p:cNvCxnSpPr>
            <a:cxnSpLocks/>
          </p:cNvCxnSpPr>
          <p:nvPr/>
        </p:nvCxnSpPr>
        <p:spPr>
          <a:xfrm flipH="1">
            <a:off x="5765510" y="2095559"/>
            <a:ext cx="1393792" cy="0"/>
          </a:xfrm>
          <a:prstGeom prst="line">
            <a:avLst/>
          </a:prstGeom>
          <a:ln w="381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42085D-3275-8927-1D7C-D1EF572BA3E5}"/>
              </a:ext>
            </a:extLst>
          </p:cNvPr>
          <p:cNvCxnSpPr>
            <a:cxnSpLocks/>
          </p:cNvCxnSpPr>
          <p:nvPr/>
        </p:nvCxnSpPr>
        <p:spPr>
          <a:xfrm>
            <a:off x="5765510" y="4407454"/>
            <a:ext cx="5763981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D7A458-AA9A-1F25-99DF-6E936B15A2E1}"/>
              </a:ext>
            </a:extLst>
          </p:cNvPr>
          <p:cNvCxnSpPr>
            <a:cxnSpLocks/>
          </p:cNvCxnSpPr>
          <p:nvPr/>
        </p:nvCxnSpPr>
        <p:spPr>
          <a:xfrm>
            <a:off x="3438552" y="703150"/>
            <a:ext cx="3598355" cy="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8D48EF-2682-7110-AD11-33DBD7865485}"/>
              </a:ext>
            </a:extLst>
          </p:cNvPr>
          <p:cNvCxnSpPr>
            <a:cxnSpLocks/>
          </p:cNvCxnSpPr>
          <p:nvPr/>
        </p:nvCxnSpPr>
        <p:spPr>
          <a:xfrm flipV="1">
            <a:off x="3442362" y="686057"/>
            <a:ext cx="0" cy="219320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E6BA4-06B1-E623-816F-7E5B0960DF5E}"/>
              </a:ext>
            </a:extLst>
          </p:cNvPr>
          <p:cNvCxnSpPr>
            <a:cxnSpLocks/>
          </p:cNvCxnSpPr>
          <p:nvPr/>
        </p:nvCxnSpPr>
        <p:spPr>
          <a:xfrm flipH="1">
            <a:off x="5765510" y="2603785"/>
            <a:ext cx="1672715" cy="6705"/>
          </a:xfrm>
          <a:prstGeom prst="line">
            <a:avLst/>
          </a:prstGeom>
          <a:ln w="38100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5ADC5E-4206-0246-7F46-AC7E2F993D85}"/>
              </a:ext>
            </a:extLst>
          </p:cNvPr>
          <p:cNvGrpSpPr/>
          <p:nvPr/>
        </p:nvGrpSpPr>
        <p:grpSpPr>
          <a:xfrm>
            <a:off x="723725" y="1865713"/>
            <a:ext cx="1718375" cy="2758763"/>
            <a:chOff x="1591245" y="3289643"/>
            <a:chExt cx="1718375" cy="27587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450AB-CC3D-BECF-0E86-C5C13968D63F}"/>
                </a:ext>
              </a:extLst>
            </p:cNvPr>
            <p:cNvSpPr txBox="1"/>
            <p:nvPr/>
          </p:nvSpPr>
          <p:spPr>
            <a:xfrm>
              <a:off x="1591245" y="3289643"/>
              <a:ext cx="1718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PMS3003</a:t>
              </a:r>
            </a:p>
            <a:p>
              <a:pPr algn="ctr"/>
              <a:r>
                <a:rPr lang="en-US" sz="1400" dirty="0"/>
                <a:t>Connector</a:t>
              </a:r>
              <a:endParaRPr lang="en-SG" sz="1400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5DD5BA-EF9C-BEF9-806D-58E65582A521}"/>
                </a:ext>
              </a:extLst>
            </p:cNvPr>
            <p:cNvGrpSpPr/>
            <p:nvPr/>
          </p:nvGrpSpPr>
          <p:grpSpPr>
            <a:xfrm>
              <a:off x="1666772" y="3806287"/>
              <a:ext cx="953828" cy="2242119"/>
              <a:chOff x="1260552" y="4367959"/>
              <a:chExt cx="953828" cy="224211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890B11-13CB-2945-6A34-6C1D451ACFFF}"/>
                  </a:ext>
                </a:extLst>
              </p:cNvPr>
              <p:cNvSpPr txBox="1"/>
              <p:nvPr/>
            </p:nvSpPr>
            <p:spPr>
              <a:xfrm>
                <a:off x="1260552" y="5730801"/>
                <a:ext cx="642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RESET</a:t>
                </a:r>
                <a:endParaRPr lang="en-SG" sz="1400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8AD980-155C-0B5D-2F04-C2691DA23637}"/>
                  </a:ext>
                </a:extLst>
              </p:cNvPr>
              <p:cNvGrpSpPr/>
              <p:nvPr/>
            </p:nvGrpSpPr>
            <p:grpSpPr>
              <a:xfrm>
                <a:off x="1324364" y="4367959"/>
                <a:ext cx="890016" cy="2242119"/>
                <a:chOff x="1324364" y="4367959"/>
                <a:chExt cx="890016" cy="2242119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A0733F9-5389-7A2D-1A2F-F9852FB2F1CC}"/>
                    </a:ext>
                  </a:extLst>
                </p:cNvPr>
                <p:cNvSpPr/>
                <p:nvPr/>
              </p:nvSpPr>
              <p:spPr>
                <a:xfrm>
                  <a:off x="1897388" y="4367959"/>
                  <a:ext cx="316992" cy="2242119"/>
                </a:xfrm>
                <a:prstGeom prst="rect">
                  <a:avLst/>
                </a:prstGeom>
                <a:solidFill>
                  <a:schemeClr val="bg2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1DBC1EE-E87A-0E47-4CBB-D2E6AF056140}"/>
                    </a:ext>
                  </a:extLst>
                </p:cNvPr>
                <p:cNvSpPr/>
                <p:nvPr/>
              </p:nvSpPr>
              <p:spPr>
                <a:xfrm>
                  <a:off x="1949204" y="6041889"/>
                  <a:ext cx="213360" cy="201168"/>
                </a:xfrm>
                <a:prstGeom prst="ellipse">
                  <a:avLst/>
                </a:prstGeom>
                <a:solidFill>
                  <a:srgbClr val="7030A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A71298D-CE3F-47AF-1ED6-EEC8B77AC31F}"/>
                    </a:ext>
                  </a:extLst>
                </p:cNvPr>
                <p:cNvSpPr/>
                <p:nvPr/>
              </p:nvSpPr>
              <p:spPr>
                <a:xfrm>
                  <a:off x="1949204" y="6316209"/>
                  <a:ext cx="213360" cy="201168"/>
                </a:xfrm>
                <a:prstGeom prst="ellipse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F0D7C7D-309A-4ECB-1E04-B43F8271791B}"/>
                    </a:ext>
                  </a:extLst>
                </p:cNvPr>
                <p:cNvSpPr/>
                <p:nvPr/>
              </p:nvSpPr>
              <p:spPr>
                <a:xfrm>
                  <a:off x="1949204" y="4997993"/>
                  <a:ext cx="213360" cy="201168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801E594-331B-7319-9776-30CB54785070}"/>
                    </a:ext>
                  </a:extLst>
                </p:cNvPr>
                <p:cNvSpPr/>
                <p:nvPr/>
              </p:nvSpPr>
              <p:spPr>
                <a:xfrm>
                  <a:off x="1949204" y="5269302"/>
                  <a:ext cx="213360" cy="20116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A42B8FE-F378-B749-4006-D0C509C926BA}"/>
                    </a:ext>
                  </a:extLst>
                </p:cNvPr>
                <p:cNvSpPr/>
                <p:nvPr/>
              </p:nvSpPr>
              <p:spPr>
                <a:xfrm>
                  <a:off x="1949204" y="5540611"/>
                  <a:ext cx="213360" cy="201168"/>
                </a:xfrm>
                <a:prstGeom prst="ellipse">
                  <a:avLst/>
                </a:prstGeom>
                <a:solidFill>
                  <a:srgbClr val="00B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B46266E-A4E9-69C9-1DA2-CA6B200F1F07}"/>
                    </a:ext>
                  </a:extLst>
                </p:cNvPr>
                <p:cNvSpPr/>
                <p:nvPr/>
              </p:nvSpPr>
              <p:spPr>
                <a:xfrm>
                  <a:off x="1949204" y="4734297"/>
                  <a:ext cx="213360" cy="201168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25F272A-4D88-7FCE-C329-95A5A1FFC001}"/>
                    </a:ext>
                  </a:extLst>
                </p:cNvPr>
                <p:cNvSpPr/>
                <p:nvPr/>
              </p:nvSpPr>
              <p:spPr>
                <a:xfrm>
                  <a:off x="1949204" y="4450833"/>
                  <a:ext cx="213360" cy="201168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BEDE681-EFE1-9742-C464-621AC1B16EA1}"/>
                    </a:ext>
                  </a:extLst>
                </p:cNvPr>
                <p:cNvSpPr txBox="1"/>
                <p:nvPr/>
              </p:nvSpPr>
              <p:spPr>
                <a:xfrm>
                  <a:off x="1331597" y="43982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5V</a:t>
                  </a:r>
                  <a:endParaRPr lang="en-SG" sz="1400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4F938D1-9CE2-847F-69EC-7FB5B33F1EBE}"/>
                    </a:ext>
                  </a:extLst>
                </p:cNvPr>
                <p:cNvSpPr txBox="1"/>
                <p:nvPr/>
              </p:nvSpPr>
              <p:spPr>
                <a:xfrm>
                  <a:off x="1330170" y="4671215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GND</a:t>
                  </a:r>
                  <a:endParaRPr lang="en-SG" sz="1400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7DFAE-950D-777D-3E29-8E3B2FA1C5E0}"/>
                    </a:ext>
                  </a:extLst>
                </p:cNvPr>
                <p:cNvSpPr txBox="1"/>
                <p:nvPr/>
              </p:nvSpPr>
              <p:spPr>
                <a:xfrm>
                  <a:off x="1331597" y="49475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SET</a:t>
                  </a:r>
                  <a:endParaRPr lang="en-SG" sz="14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DED6FF3-AD75-BD74-1C7F-FAEBB753317D}"/>
                    </a:ext>
                  </a:extLst>
                </p:cNvPr>
                <p:cNvSpPr txBox="1"/>
                <p:nvPr/>
              </p:nvSpPr>
              <p:spPr>
                <a:xfrm>
                  <a:off x="1324364" y="5227737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Rx</a:t>
                  </a:r>
                  <a:endParaRPr lang="en-SG" sz="1400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174A47B-67A5-8335-9A44-74171CE1D297}"/>
                    </a:ext>
                  </a:extLst>
                </p:cNvPr>
                <p:cNvSpPr txBox="1"/>
                <p:nvPr/>
              </p:nvSpPr>
              <p:spPr>
                <a:xfrm>
                  <a:off x="1327011" y="5496826"/>
                  <a:ext cx="547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Tx</a:t>
                  </a:r>
                  <a:endParaRPr lang="en-SG" sz="1400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657F636-DCA5-6606-815F-63F19ECC5E8B}"/>
                    </a:ext>
                  </a:extLst>
                </p:cNvPr>
                <p:cNvSpPr/>
                <p:nvPr/>
              </p:nvSpPr>
              <p:spPr>
                <a:xfrm>
                  <a:off x="1949204" y="5804603"/>
                  <a:ext cx="213360" cy="201168"/>
                </a:xfrm>
                <a:prstGeom prst="ellipse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2E9E2B-E492-DF04-F105-7E5DB7BB57CB}"/>
              </a:ext>
            </a:extLst>
          </p:cNvPr>
          <p:cNvCxnSpPr>
            <a:cxnSpLocks/>
          </p:cNvCxnSpPr>
          <p:nvPr/>
        </p:nvCxnSpPr>
        <p:spPr>
          <a:xfrm flipV="1">
            <a:off x="1589793" y="2568731"/>
            <a:ext cx="669375" cy="1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A0AD4A-8D98-12F5-448E-1B1884C0B6C5}"/>
              </a:ext>
            </a:extLst>
          </p:cNvPr>
          <p:cNvCxnSpPr>
            <a:cxnSpLocks/>
          </p:cNvCxnSpPr>
          <p:nvPr/>
        </p:nvCxnSpPr>
        <p:spPr>
          <a:xfrm>
            <a:off x="1582912" y="2852746"/>
            <a:ext cx="139378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801D9E-BCC0-1A13-475A-A59E59AF8CF0}"/>
              </a:ext>
            </a:extLst>
          </p:cNvPr>
          <p:cNvCxnSpPr>
            <a:cxnSpLocks/>
          </p:cNvCxnSpPr>
          <p:nvPr/>
        </p:nvCxnSpPr>
        <p:spPr>
          <a:xfrm>
            <a:off x="1589376" y="3379710"/>
            <a:ext cx="1014989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87B9AD-CA81-24B5-AE76-B897A26F7EB4}"/>
              </a:ext>
            </a:extLst>
          </p:cNvPr>
          <p:cNvCxnSpPr>
            <a:cxnSpLocks/>
          </p:cNvCxnSpPr>
          <p:nvPr/>
        </p:nvCxnSpPr>
        <p:spPr>
          <a:xfrm flipH="1">
            <a:off x="1593128" y="3652887"/>
            <a:ext cx="536491" cy="270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0FAE53-3D07-FBFC-D18B-FCC04061E3BA}"/>
              </a:ext>
            </a:extLst>
          </p:cNvPr>
          <p:cNvCxnSpPr>
            <a:cxnSpLocks/>
          </p:cNvCxnSpPr>
          <p:nvPr/>
        </p:nvCxnSpPr>
        <p:spPr>
          <a:xfrm flipH="1">
            <a:off x="2245945" y="2573237"/>
            <a:ext cx="14451" cy="183421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8F69F0-E332-B12F-9D09-5888E4155020}"/>
              </a:ext>
            </a:extLst>
          </p:cNvPr>
          <p:cNvCxnSpPr>
            <a:cxnSpLocks/>
          </p:cNvCxnSpPr>
          <p:nvPr/>
        </p:nvCxnSpPr>
        <p:spPr>
          <a:xfrm flipH="1">
            <a:off x="2245945" y="4407454"/>
            <a:ext cx="1385681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0DB32E-DBC3-734A-BDD7-1E22AD3A4704}"/>
              </a:ext>
            </a:extLst>
          </p:cNvPr>
          <p:cNvCxnSpPr>
            <a:cxnSpLocks/>
          </p:cNvCxnSpPr>
          <p:nvPr/>
        </p:nvCxnSpPr>
        <p:spPr>
          <a:xfrm flipV="1">
            <a:off x="2976692" y="2862060"/>
            <a:ext cx="0" cy="10353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9BA418-13D9-9CE2-58D3-ED19A7D8D109}"/>
              </a:ext>
            </a:extLst>
          </p:cNvPr>
          <p:cNvCxnSpPr>
            <a:cxnSpLocks/>
          </p:cNvCxnSpPr>
          <p:nvPr/>
        </p:nvCxnSpPr>
        <p:spPr>
          <a:xfrm>
            <a:off x="2976692" y="3897360"/>
            <a:ext cx="65493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DFAF1D-7102-FFA5-6E26-87FEA6027D7A}"/>
              </a:ext>
            </a:extLst>
          </p:cNvPr>
          <p:cNvCxnSpPr>
            <a:cxnSpLocks/>
          </p:cNvCxnSpPr>
          <p:nvPr/>
        </p:nvCxnSpPr>
        <p:spPr>
          <a:xfrm flipV="1">
            <a:off x="2604365" y="3379710"/>
            <a:ext cx="0" cy="2446341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949519-7C98-B493-96AE-6A6148E2F439}"/>
              </a:ext>
            </a:extLst>
          </p:cNvPr>
          <p:cNvCxnSpPr>
            <a:cxnSpLocks/>
          </p:cNvCxnSpPr>
          <p:nvPr/>
        </p:nvCxnSpPr>
        <p:spPr>
          <a:xfrm flipV="1">
            <a:off x="2604365" y="5813739"/>
            <a:ext cx="3905357" cy="5106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442CA9-9CDA-734F-9FD9-54A6D0AE06F2}"/>
              </a:ext>
            </a:extLst>
          </p:cNvPr>
          <p:cNvCxnSpPr>
            <a:cxnSpLocks/>
          </p:cNvCxnSpPr>
          <p:nvPr/>
        </p:nvCxnSpPr>
        <p:spPr>
          <a:xfrm flipV="1">
            <a:off x="6509722" y="3631293"/>
            <a:ext cx="0" cy="2182446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97E87E-1015-5212-68E8-5D515A56685E}"/>
              </a:ext>
            </a:extLst>
          </p:cNvPr>
          <p:cNvCxnSpPr>
            <a:cxnSpLocks/>
          </p:cNvCxnSpPr>
          <p:nvPr/>
        </p:nvCxnSpPr>
        <p:spPr>
          <a:xfrm flipH="1">
            <a:off x="5765510" y="3631293"/>
            <a:ext cx="744212" cy="0"/>
          </a:xfrm>
          <a:prstGeom prst="line">
            <a:avLst/>
          </a:prstGeom>
          <a:ln w="38100" cap="rnd">
            <a:solidFill>
              <a:srgbClr val="0070C0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E8A43CF-6856-14C7-8C05-0925F62BA990}"/>
              </a:ext>
            </a:extLst>
          </p:cNvPr>
          <p:cNvCxnSpPr>
            <a:cxnSpLocks/>
          </p:cNvCxnSpPr>
          <p:nvPr/>
        </p:nvCxnSpPr>
        <p:spPr>
          <a:xfrm flipV="1">
            <a:off x="2126019" y="3638823"/>
            <a:ext cx="3031" cy="24510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312F1F0-82DC-F247-D304-F23D5C29BE8B}"/>
              </a:ext>
            </a:extLst>
          </p:cNvPr>
          <p:cNvCxnSpPr>
            <a:cxnSpLocks/>
          </p:cNvCxnSpPr>
          <p:nvPr/>
        </p:nvCxnSpPr>
        <p:spPr>
          <a:xfrm flipH="1">
            <a:off x="2124724" y="6098194"/>
            <a:ext cx="4632405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619BD31-9D67-18AC-D7F2-63564D3FFAF5}"/>
              </a:ext>
            </a:extLst>
          </p:cNvPr>
          <p:cNvCxnSpPr>
            <a:cxnSpLocks/>
          </p:cNvCxnSpPr>
          <p:nvPr/>
        </p:nvCxnSpPr>
        <p:spPr>
          <a:xfrm flipH="1">
            <a:off x="5765510" y="3379710"/>
            <a:ext cx="994222" cy="1449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F23544-93BC-844D-D3F2-215BFB77013F}"/>
              </a:ext>
            </a:extLst>
          </p:cNvPr>
          <p:cNvCxnSpPr>
            <a:cxnSpLocks/>
          </p:cNvCxnSpPr>
          <p:nvPr/>
        </p:nvCxnSpPr>
        <p:spPr>
          <a:xfrm flipV="1">
            <a:off x="6757129" y="3380188"/>
            <a:ext cx="0" cy="2718006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1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 Wei Ling [胡瑋凌]</dc:creator>
  <cp:lastModifiedBy>Zhu Qi [朱琪]</cp:lastModifiedBy>
  <cp:revision>7</cp:revision>
  <dcterms:created xsi:type="dcterms:W3CDTF">2021-08-16T05:58:39Z</dcterms:created>
  <dcterms:modified xsi:type="dcterms:W3CDTF">2022-07-14T01:39:38Z</dcterms:modified>
</cp:coreProperties>
</file>