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9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Wei Ling [胡瑋凌]" userId="0b02a27c-41c0-41f3-bb1a-12dc5fd9a4e7" providerId="ADAL" clId="{2AE8E7B4-9030-49DE-9CA8-D140B66EB2C1}"/>
    <pc:docChg chg="modSld">
      <pc:chgData name="Oh Wei Ling [胡瑋凌]" userId="0b02a27c-41c0-41f3-bb1a-12dc5fd9a4e7" providerId="ADAL" clId="{2AE8E7B4-9030-49DE-9CA8-D140B66EB2C1}" dt="2022-06-09T06:22:42.501" v="19" actId="14100"/>
      <pc:docMkLst>
        <pc:docMk/>
      </pc:docMkLst>
      <pc:sldChg chg="modSp mod">
        <pc:chgData name="Oh Wei Ling [胡瑋凌]" userId="0b02a27c-41c0-41f3-bb1a-12dc5fd9a4e7" providerId="ADAL" clId="{2AE8E7B4-9030-49DE-9CA8-D140B66EB2C1}" dt="2022-06-09T06:22:42.501" v="19" actId="14100"/>
        <pc:sldMkLst>
          <pc:docMk/>
          <pc:sldMk cId="2547618731" sldId="257"/>
        </pc:sldMkLst>
        <pc:cxnChg chg="mod">
          <ac:chgData name="Oh Wei Ling [胡瑋凌]" userId="0b02a27c-41c0-41f3-bb1a-12dc5fd9a4e7" providerId="ADAL" clId="{2AE8E7B4-9030-49DE-9CA8-D140B66EB2C1}" dt="2022-06-09T06:21:40.815" v="2" actId="208"/>
          <ac:cxnSpMkLst>
            <pc:docMk/>
            <pc:sldMk cId="2547618731" sldId="257"/>
            <ac:cxnSpMk id="6" creationId="{30DD9B6E-72EF-4EFF-9603-50A5FF4A331C}"/>
          </ac:cxnSpMkLst>
        </pc:cxnChg>
        <pc:cxnChg chg="mod">
          <ac:chgData name="Oh Wei Ling [胡瑋凌]" userId="0b02a27c-41c0-41f3-bb1a-12dc5fd9a4e7" providerId="ADAL" clId="{2AE8E7B4-9030-49DE-9CA8-D140B66EB2C1}" dt="2022-06-09T06:21:44.494" v="3" actId="208"/>
          <ac:cxnSpMkLst>
            <pc:docMk/>
            <pc:sldMk cId="2547618731" sldId="257"/>
            <ac:cxnSpMk id="7" creationId="{5D96F2B8-BFE1-42BA-BBC5-06C0C1A8D1D3}"/>
          </ac:cxnSpMkLst>
        </pc:cxnChg>
        <pc:cxnChg chg="mod">
          <ac:chgData name="Oh Wei Ling [胡瑋凌]" userId="0b02a27c-41c0-41f3-bb1a-12dc5fd9a4e7" providerId="ADAL" clId="{2AE8E7B4-9030-49DE-9CA8-D140B66EB2C1}" dt="2022-06-09T06:21:47.006" v="4" actId="208"/>
          <ac:cxnSpMkLst>
            <pc:docMk/>
            <pc:sldMk cId="2547618731" sldId="257"/>
            <ac:cxnSpMk id="8" creationId="{3F74C571-830D-4696-BA6A-AB5DB65896D1}"/>
          </ac:cxnSpMkLst>
        </pc:cxnChg>
        <pc:cxnChg chg="mod">
          <ac:chgData name="Oh Wei Ling [胡瑋凌]" userId="0b02a27c-41c0-41f3-bb1a-12dc5fd9a4e7" providerId="ADAL" clId="{2AE8E7B4-9030-49DE-9CA8-D140B66EB2C1}" dt="2022-06-09T06:21:55.054" v="6" actId="208"/>
          <ac:cxnSpMkLst>
            <pc:docMk/>
            <pc:sldMk cId="2547618731" sldId="257"/>
            <ac:cxnSpMk id="9" creationId="{CEFD58B4-9FB2-470E-BA20-5DF47B47E421}"/>
          </ac:cxnSpMkLst>
        </pc:cxnChg>
        <pc:cxnChg chg="mod">
          <ac:chgData name="Oh Wei Ling [胡瑋凌]" userId="0b02a27c-41c0-41f3-bb1a-12dc5fd9a4e7" providerId="ADAL" clId="{2AE8E7B4-9030-49DE-9CA8-D140B66EB2C1}" dt="2022-06-09T06:22:21.037" v="12" actId="14100"/>
          <ac:cxnSpMkLst>
            <pc:docMk/>
            <pc:sldMk cId="2547618731" sldId="257"/>
            <ac:cxnSpMk id="20" creationId="{E320200F-B4B2-481F-967D-9D336D46B4E0}"/>
          </ac:cxnSpMkLst>
        </pc:cxnChg>
        <pc:cxnChg chg="mod">
          <ac:chgData name="Oh Wei Ling [胡瑋凌]" userId="0b02a27c-41c0-41f3-bb1a-12dc5fd9a4e7" providerId="ADAL" clId="{2AE8E7B4-9030-49DE-9CA8-D140B66EB2C1}" dt="2022-06-09T06:22:18.549" v="11" actId="14100"/>
          <ac:cxnSpMkLst>
            <pc:docMk/>
            <pc:sldMk cId="2547618731" sldId="257"/>
            <ac:cxnSpMk id="21" creationId="{B55734C6-4BD4-4152-AB11-24CD295FB82C}"/>
          </ac:cxnSpMkLst>
        </pc:cxnChg>
        <pc:cxnChg chg="mod">
          <ac:chgData name="Oh Wei Ling [胡瑋凌]" userId="0b02a27c-41c0-41f3-bb1a-12dc5fd9a4e7" providerId="ADAL" clId="{2AE8E7B4-9030-49DE-9CA8-D140B66EB2C1}" dt="2022-06-09T06:21:48.814" v="5" actId="208"/>
          <ac:cxnSpMkLst>
            <pc:docMk/>
            <pc:sldMk cId="2547618731" sldId="257"/>
            <ac:cxnSpMk id="34" creationId="{E63AC900-A427-4E84-BE59-2CF8949DFBED}"/>
          </ac:cxnSpMkLst>
        </pc:cxnChg>
        <pc:cxnChg chg="mod">
          <ac:chgData name="Oh Wei Ling [胡瑋凌]" userId="0b02a27c-41c0-41f3-bb1a-12dc5fd9a4e7" providerId="ADAL" clId="{2AE8E7B4-9030-49DE-9CA8-D140B66EB2C1}" dt="2022-06-09T06:22:11.013" v="9" actId="14100"/>
          <ac:cxnSpMkLst>
            <pc:docMk/>
            <pc:sldMk cId="2547618731" sldId="257"/>
            <ac:cxnSpMk id="37" creationId="{4DB7386F-6EB2-42DF-97E8-1794A46B3D80}"/>
          </ac:cxnSpMkLst>
        </pc:cxnChg>
        <pc:cxnChg chg="mod">
          <ac:chgData name="Oh Wei Ling [胡瑋凌]" userId="0b02a27c-41c0-41f3-bb1a-12dc5fd9a4e7" providerId="ADAL" clId="{2AE8E7B4-9030-49DE-9CA8-D140B66EB2C1}" dt="2022-06-09T06:22:40.061" v="18" actId="14100"/>
          <ac:cxnSpMkLst>
            <pc:docMk/>
            <pc:sldMk cId="2547618731" sldId="257"/>
            <ac:cxnSpMk id="40" creationId="{7F868951-9B34-4303-BA78-DB6D41EE4EC8}"/>
          </ac:cxnSpMkLst>
        </pc:cxnChg>
        <pc:cxnChg chg="mod">
          <ac:chgData name="Oh Wei Ling [胡瑋凌]" userId="0b02a27c-41c0-41f3-bb1a-12dc5fd9a4e7" providerId="ADAL" clId="{2AE8E7B4-9030-49DE-9CA8-D140B66EB2C1}" dt="2022-06-09T06:22:42.501" v="19" actId="14100"/>
          <ac:cxnSpMkLst>
            <pc:docMk/>
            <pc:sldMk cId="2547618731" sldId="257"/>
            <ac:cxnSpMk id="44" creationId="{F3BB8C54-AD8E-4841-97C1-3D06C757790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CE228-0388-47D8-A0A3-BEABB92CE3B3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3C5C-5697-41BC-94E4-01E9CC7DD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5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23C5C-5697-41BC-94E4-01E9CC7DD9E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6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ED95-E158-46E5-876C-73ED9EBA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2A9A9-DE2E-4445-90B0-9D7FF8E2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4793-005F-43A6-9C11-B0101957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3007-45C1-4862-A06C-1A0C867A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9003-6239-4960-ADDF-59815B4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9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B366-B64A-4B15-84F5-E466FA3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BBD5-5F04-4AD7-B535-72D21E3E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9882-F1A4-4A74-A95D-4C0B183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E873-1B2B-4935-889D-5EA65C9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75CE-9404-4B58-989F-CA010E82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40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86EFE-8678-42BE-93F2-B71A57CEB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3AB6-6147-4CBD-9274-9AE29A15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17AB-3446-4646-A2C7-64D915FE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2D1C-912E-41E8-8087-5BD0633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19C4-3A13-4E35-9CF2-66F626FD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86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38B-06F7-45F6-A3DA-49B031CA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B7F1-2A91-4DF2-891D-2C8A997E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4489-CFA5-4132-8D50-F9A5C53E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A4BE-25CE-4C75-B464-A209CBBD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1B5F-F0B0-4DA6-8B60-E6B293BF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2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C6BE-FFA1-48E1-B7FB-91D80260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6D50-03D9-40FA-BF21-771EBE2C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C844-C1FD-4C8A-B78C-9F28CAB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E970-F415-487D-A9EA-3448CDEE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9B95-02D1-4BE4-9818-21871DEE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396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EF7-E745-46BF-91D8-A5F9B8C0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BF7A-7040-4457-84C5-C2E418085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C1FD1-B810-440B-A946-601E00B2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13CF-02A9-45AB-8C5E-16953BD9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248C-2713-403E-89F7-84E0150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B880F-4C14-40E0-81E5-A45C6500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0967-0294-441C-A2EE-92A3ADD6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1D57-40E0-473B-A5F3-A6006D96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5A48-9A74-4467-B2DC-B1FE80CF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F6412-8B60-4329-AF54-EDAF4A254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8A166-4F64-45E5-96CD-D6AA4EBE3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6A750-8C92-43F1-8912-A6A7FF8E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894-BC77-49BA-91E7-906FB007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8A55A-020B-4B70-AD79-96A2C92C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2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E62E-D197-4E9C-BB1D-FE76AA25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2BCCB-0696-4779-94D3-25D3397A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03FFE-EB2A-4172-A161-9DC754AA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8596-3C32-4D97-BBAD-48509DD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5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5AD67-C350-40D3-9EE7-7E3E880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8B40-79A3-4C55-A142-042C4C8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303DA-630F-4131-B940-1F868DAA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5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D923-A918-441F-AFCF-A2527730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5CC0-3F02-4DD0-8040-5E08A95B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B0A2C-EFD4-470E-B8B6-28BCE01C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272CB-3B11-4349-8F34-BBE0F13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23F8-76EF-48D3-A690-39116B94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1AED7-356D-412F-A02F-44078227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39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BA1-C5FA-4AB3-9990-66DB1712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264E-024E-4772-8355-EEB59D63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87A0-5007-4BB6-BFBB-1BF20DF9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2C9D-235A-4F65-BDC1-490680F9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86E48-2C65-4A27-917B-072061C6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3D37A-37D2-4D4D-A409-75B556A5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3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7E619-0803-4DA7-A03A-4F59A3CB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731F-3D52-4FBA-B510-B8B55E30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0EBB-FD9B-4255-9981-94A46C0E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22C0-4976-4F83-9410-2E8A73592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18D4-9543-49EC-A98F-5067E3D7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3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809EF3-6517-6255-BFF7-812ACD567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1683" y="781852"/>
            <a:ext cx="5421375" cy="44912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E5DDAB-6BEA-4A5B-3B60-A5FFB807950D}"/>
              </a:ext>
            </a:extLst>
          </p:cNvPr>
          <p:cNvCxnSpPr>
            <a:cxnSpLocks/>
          </p:cNvCxnSpPr>
          <p:nvPr/>
        </p:nvCxnSpPr>
        <p:spPr>
          <a:xfrm>
            <a:off x="2396214" y="3879444"/>
            <a:ext cx="87624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8E38F-5A60-AC13-66A9-629A50A9CB29}"/>
              </a:ext>
            </a:extLst>
          </p:cNvPr>
          <p:cNvCxnSpPr>
            <a:cxnSpLocks/>
          </p:cNvCxnSpPr>
          <p:nvPr/>
        </p:nvCxnSpPr>
        <p:spPr>
          <a:xfrm>
            <a:off x="2576736" y="4037750"/>
            <a:ext cx="695721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630EEEB-1C48-36AC-77FD-4C8701612B8A}"/>
              </a:ext>
            </a:extLst>
          </p:cNvPr>
          <p:cNvGrpSpPr/>
          <p:nvPr/>
        </p:nvGrpSpPr>
        <p:grpSpPr>
          <a:xfrm>
            <a:off x="188567" y="3035915"/>
            <a:ext cx="1718375" cy="2758763"/>
            <a:chOff x="1591245" y="3289643"/>
            <a:chExt cx="1718375" cy="27587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8A78A-17C3-B657-6F18-A9CB4FE04027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BA9DD0-9BF6-753E-F45D-062C4EA8C3A4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3B4D24-499E-1B2B-34C2-E9B4B69FF704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3123FD2-8B73-D0A9-BDD1-32F2FD60DFF4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CF6460F-FBC8-95B0-9E80-C4EA0635A3D8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6843CC6-258B-B2F9-5B68-D632D1758130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0736A04-A31F-11FA-9315-B940283789F3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EACEC00-AA84-391C-AEF1-A918F1E6E9BA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AA3261D-69EC-FCC3-3D63-93C625B8BE56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D2BF1E2-C966-3A24-B4FD-B9E0948FD01F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C9B03BC-A305-0499-2115-3F03A8B1C01E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239C8EB-6B05-4290-F83D-0E2ABB32B0C0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CF2D03-C2A5-33A6-D9B6-30A92FA1ED15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B3F4C41-72C0-B69D-C944-96DF1ABE51ED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953B4A3-73A3-E0EC-A431-D1EB836E49F6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2555F2-AA54-0EDB-D331-4455F74B08C4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CF4322-967E-6CF5-1033-7DCAC7674562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94C2CF1-CA8D-1288-4C24-4EAEE7260293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35EC1E-B777-2BC0-8D31-ACEDBF28A08D}"/>
              </a:ext>
            </a:extLst>
          </p:cNvPr>
          <p:cNvCxnSpPr>
            <a:cxnSpLocks/>
          </p:cNvCxnSpPr>
          <p:nvPr/>
        </p:nvCxnSpPr>
        <p:spPr>
          <a:xfrm>
            <a:off x="1083423" y="4037241"/>
            <a:ext cx="1491708" cy="337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1012B-8905-2E95-CD34-50B5EDB7B2C0}"/>
              </a:ext>
            </a:extLst>
          </p:cNvPr>
          <p:cNvCxnSpPr>
            <a:cxnSpLocks/>
          </p:cNvCxnSpPr>
          <p:nvPr/>
        </p:nvCxnSpPr>
        <p:spPr>
          <a:xfrm flipH="1">
            <a:off x="1047754" y="3728457"/>
            <a:ext cx="1332995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CC7A0-A2CE-0656-2A87-30ACC7C6E04D}"/>
              </a:ext>
            </a:extLst>
          </p:cNvPr>
          <p:cNvCxnSpPr>
            <a:cxnSpLocks/>
          </p:cNvCxnSpPr>
          <p:nvPr/>
        </p:nvCxnSpPr>
        <p:spPr>
          <a:xfrm>
            <a:off x="1062971" y="4566225"/>
            <a:ext cx="1098275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43ADEB-CE00-F6D6-B8EB-C17EF7287932}"/>
              </a:ext>
            </a:extLst>
          </p:cNvPr>
          <p:cNvCxnSpPr>
            <a:cxnSpLocks/>
          </p:cNvCxnSpPr>
          <p:nvPr/>
        </p:nvCxnSpPr>
        <p:spPr>
          <a:xfrm flipV="1">
            <a:off x="2161264" y="4566225"/>
            <a:ext cx="0" cy="1777829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A510CD-CF3B-4677-29E7-54C156E3CA10}"/>
              </a:ext>
            </a:extLst>
          </p:cNvPr>
          <p:cNvCxnSpPr>
            <a:cxnSpLocks/>
          </p:cNvCxnSpPr>
          <p:nvPr/>
        </p:nvCxnSpPr>
        <p:spPr>
          <a:xfrm>
            <a:off x="1059426" y="4826132"/>
            <a:ext cx="865836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6C1378-639F-4F39-7BB5-8EA235B12C75}"/>
              </a:ext>
            </a:extLst>
          </p:cNvPr>
          <p:cNvCxnSpPr>
            <a:cxnSpLocks/>
          </p:cNvCxnSpPr>
          <p:nvPr/>
        </p:nvCxnSpPr>
        <p:spPr>
          <a:xfrm flipV="1">
            <a:off x="1925262" y="4826132"/>
            <a:ext cx="0" cy="168392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10D8A-28B5-A94A-32C7-F232849DB93F}"/>
              </a:ext>
            </a:extLst>
          </p:cNvPr>
          <p:cNvCxnSpPr>
            <a:cxnSpLocks/>
          </p:cNvCxnSpPr>
          <p:nvPr/>
        </p:nvCxnSpPr>
        <p:spPr>
          <a:xfrm>
            <a:off x="2161246" y="6344054"/>
            <a:ext cx="4931351" cy="0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B74623-9E4D-168E-E9C1-2F2F326E1F44}"/>
              </a:ext>
            </a:extLst>
          </p:cNvPr>
          <p:cNvCxnSpPr>
            <a:cxnSpLocks/>
          </p:cNvCxnSpPr>
          <p:nvPr/>
        </p:nvCxnSpPr>
        <p:spPr>
          <a:xfrm flipV="1">
            <a:off x="1925262" y="6483087"/>
            <a:ext cx="5362246" cy="26966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E7B30E-9B5F-C252-7AEA-82F514C44781}"/>
              </a:ext>
            </a:extLst>
          </p:cNvPr>
          <p:cNvCxnSpPr>
            <a:cxnSpLocks/>
          </p:cNvCxnSpPr>
          <p:nvPr/>
        </p:nvCxnSpPr>
        <p:spPr>
          <a:xfrm flipV="1">
            <a:off x="7112641" y="5350669"/>
            <a:ext cx="0" cy="993385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0E7770-6706-9399-4B2C-10EB0BFB3FCD}"/>
              </a:ext>
            </a:extLst>
          </p:cNvPr>
          <p:cNvCxnSpPr>
            <a:cxnSpLocks/>
          </p:cNvCxnSpPr>
          <p:nvPr/>
        </p:nvCxnSpPr>
        <p:spPr>
          <a:xfrm flipV="1">
            <a:off x="7287508" y="5500809"/>
            <a:ext cx="0" cy="98227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5AD524-A6D9-B7F6-C81F-AA3EFA0FC644}"/>
              </a:ext>
            </a:extLst>
          </p:cNvPr>
          <p:cNvCxnSpPr>
            <a:cxnSpLocks/>
          </p:cNvCxnSpPr>
          <p:nvPr/>
        </p:nvCxnSpPr>
        <p:spPr>
          <a:xfrm>
            <a:off x="6323329" y="5330659"/>
            <a:ext cx="789312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A15A19-1116-2D34-EDD7-D558E83F745E}"/>
              </a:ext>
            </a:extLst>
          </p:cNvPr>
          <p:cNvCxnSpPr>
            <a:cxnSpLocks/>
          </p:cNvCxnSpPr>
          <p:nvPr/>
        </p:nvCxnSpPr>
        <p:spPr>
          <a:xfrm>
            <a:off x="6323329" y="5503481"/>
            <a:ext cx="964179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3E736A-B569-DCD5-5C50-B63683DEE586}"/>
              </a:ext>
            </a:extLst>
          </p:cNvPr>
          <p:cNvCxnSpPr>
            <a:cxnSpLocks/>
          </p:cNvCxnSpPr>
          <p:nvPr/>
        </p:nvCxnSpPr>
        <p:spPr>
          <a:xfrm flipV="1">
            <a:off x="2380749" y="3736017"/>
            <a:ext cx="0" cy="14342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E6FF52-1CF6-A57F-6E37-F70F23DB8A33}"/>
              </a:ext>
            </a:extLst>
          </p:cNvPr>
          <p:cNvCxnSpPr/>
          <p:nvPr/>
        </p:nvCxnSpPr>
        <p:spPr>
          <a:xfrm>
            <a:off x="11180169" y="4080612"/>
            <a:ext cx="42989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2921AF3-0351-3FBC-D681-B03302426F8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7535034" y="2345537"/>
            <a:ext cx="4160460" cy="257650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A04F3-68B6-BF1B-9B10-7A25E1CA2DF0}"/>
              </a:ext>
            </a:extLst>
          </p:cNvPr>
          <p:cNvCxnSpPr>
            <a:cxnSpLocks/>
          </p:cNvCxnSpPr>
          <p:nvPr/>
        </p:nvCxnSpPr>
        <p:spPr>
          <a:xfrm flipV="1">
            <a:off x="7505182" y="2960877"/>
            <a:ext cx="0" cy="525632"/>
          </a:xfrm>
          <a:prstGeom prst="line">
            <a:avLst/>
          </a:prstGeom>
          <a:ln w="28575" cap="rnd">
            <a:solidFill>
              <a:srgbClr val="FFFF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32CBA4-C713-DF67-E97E-8D77030D0519}"/>
              </a:ext>
            </a:extLst>
          </p:cNvPr>
          <p:cNvCxnSpPr>
            <a:cxnSpLocks/>
          </p:cNvCxnSpPr>
          <p:nvPr/>
        </p:nvCxnSpPr>
        <p:spPr>
          <a:xfrm flipH="1">
            <a:off x="6321239" y="3486509"/>
            <a:ext cx="1183943" cy="0"/>
          </a:xfrm>
          <a:prstGeom prst="line">
            <a:avLst/>
          </a:prstGeom>
          <a:ln w="28575" cap="rnd">
            <a:solidFill>
              <a:srgbClr val="FFFF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215127-9C7E-9F02-4C12-CC4FB92AB525}"/>
              </a:ext>
            </a:extLst>
          </p:cNvPr>
          <p:cNvCxnSpPr>
            <a:cxnSpLocks/>
          </p:cNvCxnSpPr>
          <p:nvPr/>
        </p:nvCxnSpPr>
        <p:spPr>
          <a:xfrm>
            <a:off x="7510463" y="2960877"/>
            <a:ext cx="122596" cy="0"/>
          </a:xfrm>
          <a:prstGeom prst="line">
            <a:avLst/>
          </a:prstGeom>
          <a:ln w="38100" cap="rnd">
            <a:solidFill>
              <a:srgbClr val="FFFF00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8892B5B-412D-76B2-34E1-374FC9381C9C}"/>
              </a:ext>
            </a:extLst>
          </p:cNvPr>
          <p:cNvGrpSpPr/>
          <p:nvPr/>
        </p:nvGrpSpPr>
        <p:grpSpPr>
          <a:xfrm>
            <a:off x="6321239" y="3296009"/>
            <a:ext cx="1311820" cy="0"/>
            <a:chOff x="6321239" y="3296009"/>
            <a:chExt cx="1311820" cy="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B407DBA-4BAB-19CB-E893-113C0228694F}"/>
                </a:ext>
              </a:extLst>
            </p:cNvPr>
            <p:cNvCxnSpPr/>
            <p:nvPr/>
          </p:nvCxnSpPr>
          <p:spPr>
            <a:xfrm flipH="1">
              <a:off x="7262219" y="3296009"/>
              <a:ext cx="370840" cy="0"/>
            </a:xfrm>
            <a:prstGeom prst="line">
              <a:avLst/>
            </a:prstGeom>
            <a:ln w="38100" cap="rnd">
              <a:solidFill>
                <a:srgbClr val="7030A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6C1CFC-5CEF-2B29-BDAE-DA51F4C2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239" y="3296009"/>
              <a:ext cx="956310" cy="0"/>
            </a:xfrm>
            <a:prstGeom prst="line">
              <a:avLst/>
            </a:prstGeom>
            <a:ln w="38100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24D912-48C6-F999-CC00-883065429038}"/>
              </a:ext>
            </a:extLst>
          </p:cNvPr>
          <p:cNvCxnSpPr>
            <a:cxnSpLocks/>
          </p:cNvCxnSpPr>
          <p:nvPr/>
        </p:nvCxnSpPr>
        <p:spPr>
          <a:xfrm flipH="1">
            <a:off x="7318099" y="3448409"/>
            <a:ext cx="314960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476F45-150B-DB86-BDEE-230AD0AF9517}"/>
              </a:ext>
            </a:extLst>
          </p:cNvPr>
          <p:cNvCxnSpPr>
            <a:cxnSpLocks/>
          </p:cNvCxnSpPr>
          <p:nvPr/>
        </p:nvCxnSpPr>
        <p:spPr>
          <a:xfrm flipV="1">
            <a:off x="7318099" y="3450910"/>
            <a:ext cx="0" cy="18288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BBDEDC-A5F2-A797-0EB7-154BF030316C}"/>
              </a:ext>
            </a:extLst>
          </p:cNvPr>
          <p:cNvCxnSpPr>
            <a:cxnSpLocks/>
          </p:cNvCxnSpPr>
          <p:nvPr/>
        </p:nvCxnSpPr>
        <p:spPr>
          <a:xfrm flipH="1">
            <a:off x="6321239" y="3633790"/>
            <a:ext cx="996860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F9E9AF6-5FEB-85C6-628A-7657505C6C3D}"/>
              </a:ext>
            </a:extLst>
          </p:cNvPr>
          <p:cNvCxnSpPr>
            <a:cxnSpLocks/>
          </p:cNvCxnSpPr>
          <p:nvPr/>
        </p:nvCxnSpPr>
        <p:spPr>
          <a:xfrm flipH="1">
            <a:off x="7203281" y="3608602"/>
            <a:ext cx="429778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7A16F5-A570-129E-77D2-2B2B7415A202}"/>
              </a:ext>
            </a:extLst>
          </p:cNvPr>
          <p:cNvCxnSpPr>
            <a:cxnSpLocks/>
          </p:cNvCxnSpPr>
          <p:nvPr/>
        </p:nvCxnSpPr>
        <p:spPr>
          <a:xfrm>
            <a:off x="7203281" y="3608602"/>
            <a:ext cx="0" cy="357744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FDE1EA-FEDA-B10B-33FD-62F706851D9A}"/>
              </a:ext>
            </a:extLst>
          </p:cNvPr>
          <p:cNvCxnSpPr>
            <a:cxnSpLocks/>
          </p:cNvCxnSpPr>
          <p:nvPr/>
        </p:nvCxnSpPr>
        <p:spPr>
          <a:xfrm flipH="1">
            <a:off x="6321239" y="3966346"/>
            <a:ext cx="882042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AF5A7D-5DBB-CC6E-A267-C1AB77B00916}"/>
              </a:ext>
            </a:extLst>
          </p:cNvPr>
          <p:cNvCxnSpPr>
            <a:cxnSpLocks/>
          </p:cNvCxnSpPr>
          <p:nvPr/>
        </p:nvCxnSpPr>
        <p:spPr>
          <a:xfrm flipH="1">
            <a:off x="7084419" y="3767496"/>
            <a:ext cx="548640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B5AA4-7193-5929-DCB4-FD2F97C1D314}"/>
              </a:ext>
            </a:extLst>
          </p:cNvPr>
          <p:cNvCxnSpPr>
            <a:cxnSpLocks/>
          </p:cNvCxnSpPr>
          <p:nvPr/>
        </p:nvCxnSpPr>
        <p:spPr>
          <a:xfrm>
            <a:off x="7074914" y="3767496"/>
            <a:ext cx="0" cy="356236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F33046-9F51-1AEE-A956-228B9BE17D88}"/>
              </a:ext>
            </a:extLst>
          </p:cNvPr>
          <p:cNvCxnSpPr>
            <a:cxnSpLocks/>
          </p:cNvCxnSpPr>
          <p:nvPr/>
        </p:nvCxnSpPr>
        <p:spPr>
          <a:xfrm>
            <a:off x="6321239" y="4123732"/>
            <a:ext cx="746766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D03B7E-6B23-1793-8986-C1F7F420E6B1}"/>
              </a:ext>
            </a:extLst>
          </p:cNvPr>
          <p:cNvCxnSpPr>
            <a:cxnSpLocks/>
          </p:cNvCxnSpPr>
          <p:nvPr/>
        </p:nvCxnSpPr>
        <p:spPr>
          <a:xfrm flipH="1">
            <a:off x="6970194" y="3935391"/>
            <a:ext cx="662865" cy="0"/>
          </a:xfrm>
          <a:prstGeom prst="line">
            <a:avLst/>
          </a:prstGeom>
          <a:ln w="38100" cap="rnd">
            <a:solidFill>
              <a:srgbClr val="92D05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DD8C9F-B74A-6ED8-FD34-7BBF67BA13A1}"/>
              </a:ext>
            </a:extLst>
          </p:cNvPr>
          <p:cNvCxnSpPr>
            <a:cxnSpLocks/>
          </p:cNvCxnSpPr>
          <p:nvPr/>
        </p:nvCxnSpPr>
        <p:spPr>
          <a:xfrm>
            <a:off x="6960199" y="3803215"/>
            <a:ext cx="0" cy="132176"/>
          </a:xfrm>
          <a:prstGeom prst="line">
            <a:avLst/>
          </a:prstGeom>
          <a:ln w="381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2B36F3-DEB4-B0ED-21D0-B3F6A1402650}"/>
              </a:ext>
            </a:extLst>
          </p:cNvPr>
          <p:cNvCxnSpPr>
            <a:cxnSpLocks/>
          </p:cNvCxnSpPr>
          <p:nvPr/>
        </p:nvCxnSpPr>
        <p:spPr>
          <a:xfrm flipH="1">
            <a:off x="6321239" y="3803215"/>
            <a:ext cx="633922" cy="0"/>
          </a:xfrm>
          <a:prstGeom prst="line">
            <a:avLst/>
          </a:prstGeom>
          <a:ln w="38100" cap="rnd">
            <a:solidFill>
              <a:srgbClr val="92D05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DECFE3-EFED-DBA3-B327-53CF605EDDA7}"/>
              </a:ext>
            </a:extLst>
          </p:cNvPr>
          <p:cNvCxnSpPr>
            <a:cxnSpLocks/>
          </p:cNvCxnSpPr>
          <p:nvPr/>
        </p:nvCxnSpPr>
        <p:spPr>
          <a:xfrm flipH="1">
            <a:off x="7404776" y="3122273"/>
            <a:ext cx="22828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FCAEB6-6436-B5ED-6DFA-EF05E80FAAFE}"/>
              </a:ext>
            </a:extLst>
          </p:cNvPr>
          <p:cNvCxnSpPr>
            <a:cxnSpLocks/>
          </p:cNvCxnSpPr>
          <p:nvPr/>
        </p:nvCxnSpPr>
        <p:spPr>
          <a:xfrm>
            <a:off x="7404776" y="3122273"/>
            <a:ext cx="0" cy="113385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CEC9E0-0446-6AD0-0E71-081549BBF608}"/>
              </a:ext>
            </a:extLst>
          </p:cNvPr>
          <p:cNvCxnSpPr>
            <a:cxnSpLocks/>
          </p:cNvCxnSpPr>
          <p:nvPr/>
        </p:nvCxnSpPr>
        <p:spPr>
          <a:xfrm>
            <a:off x="7404776" y="4256129"/>
            <a:ext cx="22828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A122E7A-9A52-2B50-72ED-D98547150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8982" y="4085338"/>
            <a:ext cx="4353483" cy="118815"/>
          </a:xfrm>
          <a:prstGeom prst="bentConnector3">
            <a:avLst>
              <a:gd name="adj1" fmla="val 7445"/>
            </a:avLst>
          </a:prstGeom>
          <a:ln w="38100" cap="rnd">
            <a:round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7C321FD-DE38-279B-9ADC-D33B11EBC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8617" y="3122271"/>
            <a:ext cx="4353848" cy="596841"/>
          </a:xfrm>
          <a:prstGeom prst="bentConnector3">
            <a:avLst>
              <a:gd name="adj1" fmla="val 39149"/>
            </a:avLst>
          </a:prstGeom>
          <a:ln w="38100" cap="rnd">
            <a:solidFill>
              <a:srgbClr val="FF0000"/>
            </a:solidFill>
            <a:round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3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414AF16-B901-292C-40BE-7D358EA0C453}"/>
              </a:ext>
            </a:extLst>
          </p:cNvPr>
          <p:cNvGrpSpPr/>
          <p:nvPr/>
        </p:nvGrpSpPr>
        <p:grpSpPr>
          <a:xfrm>
            <a:off x="349692" y="1637886"/>
            <a:ext cx="1718375" cy="2758763"/>
            <a:chOff x="1591245" y="3289643"/>
            <a:chExt cx="1718375" cy="275876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272387B-3557-A60B-CEBD-6306CB8A45C3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FAF80E0-293A-1D58-A261-A3530613158F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81064A6-6638-6B0B-D0A7-954C8D8E1FCA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608CBA5-DE04-4C04-A758-0126E336CFCC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0258E92-D7B2-25C6-B004-E7540641220F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1704346-91B6-0440-3784-E1C1A3517DB3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1B70087E-6041-9E7F-B183-2BA8C9272F1E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A00703C-08EC-AFE7-5F07-25FCA7F17D00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6B6563E6-C4A3-735D-268B-7FE5C85BCE74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25AAA65-A9C5-ADA9-5B3C-C1FA89CF69CE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2EAB57B-3DDF-1E29-A294-83232D95DEED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37E52B7E-6290-79A9-F360-4EF798AE30E3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E3A4703-8BDF-C0AD-FF18-47B543692E60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85117319-4ECD-4520-1D42-8103FE1FD4B5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683210F-CB29-652D-6C5C-E395A486BD1F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DD4181F8-AFB3-F86E-24FB-4218AD3DF1A5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A97B7E35-B1CA-EDBF-8357-3782E5C51C4A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E2C76E1A-B7A4-E78A-0DC4-DB5C088D437A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pic>
        <p:nvPicPr>
          <p:cNvPr id="76" name="Picture 7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5100ADA-8BE7-9957-E94C-74DCD0B16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96" y="1365657"/>
            <a:ext cx="2954580" cy="4837176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0AAE65-4F4A-4483-9FDD-EE02D36F6E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7914521" y="2196113"/>
            <a:ext cx="4130698" cy="24657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7632F-7D85-48F5-807D-7EDEBA4E4E26}"/>
              </a:ext>
            </a:extLst>
          </p:cNvPr>
          <p:cNvCxnSpPr/>
          <p:nvPr/>
        </p:nvCxnSpPr>
        <p:spPr>
          <a:xfrm flipV="1">
            <a:off x="7716253" y="249685"/>
            <a:ext cx="0" cy="251238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7E410-EAB7-4148-85E6-2431C28D895B}"/>
              </a:ext>
            </a:extLst>
          </p:cNvPr>
          <p:cNvCxnSpPr>
            <a:cxnSpLocks/>
          </p:cNvCxnSpPr>
          <p:nvPr/>
        </p:nvCxnSpPr>
        <p:spPr>
          <a:xfrm flipH="1">
            <a:off x="3040680" y="240808"/>
            <a:ext cx="4675574" cy="8877"/>
          </a:xfrm>
          <a:prstGeom prst="line">
            <a:avLst/>
          </a:prstGeom>
          <a:ln w="28575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79FCB1-0E06-4A37-A1FE-BF891205331D}"/>
              </a:ext>
            </a:extLst>
          </p:cNvPr>
          <p:cNvCxnSpPr/>
          <p:nvPr/>
        </p:nvCxnSpPr>
        <p:spPr>
          <a:xfrm>
            <a:off x="3045193" y="249685"/>
            <a:ext cx="0" cy="1445433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D88BF-2254-4840-9A42-7B250750FC79}"/>
              </a:ext>
            </a:extLst>
          </p:cNvPr>
          <p:cNvCxnSpPr>
            <a:cxnSpLocks/>
          </p:cNvCxnSpPr>
          <p:nvPr/>
        </p:nvCxnSpPr>
        <p:spPr>
          <a:xfrm>
            <a:off x="3040680" y="1695118"/>
            <a:ext cx="1067503" cy="0"/>
          </a:xfrm>
          <a:prstGeom prst="line">
            <a:avLst/>
          </a:prstGeom>
          <a:ln w="28575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C79CB3-7B78-4BB8-8734-CC5B0B74DC64}"/>
              </a:ext>
            </a:extLst>
          </p:cNvPr>
          <p:cNvCxnSpPr>
            <a:cxnSpLocks/>
          </p:cNvCxnSpPr>
          <p:nvPr/>
        </p:nvCxnSpPr>
        <p:spPr>
          <a:xfrm>
            <a:off x="7716253" y="2762066"/>
            <a:ext cx="2794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D0E38D-6296-4C84-888B-4E8480F267A7}"/>
              </a:ext>
            </a:extLst>
          </p:cNvPr>
          <p:cNvCxnSpPr/>
          <p:nvPr/>
        </p:nvCxnSpPr>
        <p:spPr>
          <a:xfrm flipH="1">
            <a:off x="7624813" y="3097198"/>
            <a:ext cx="370840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CFDF8C-EFD6-476B-AEEC-D61B230D57F4}"/>
              </a:ext>
            </a:extLst>
          </p:cNvPr>
          <p:cNvCxnSpPr>
            <a:cxnSpLocks/>
          </p:cNvCxnSpPr>
          <p:nvPr/>
        </p:nvCxnSpPr>
        <p:spPr>
          <a:xfrm flipV="1">
            <a:off x="7624813" y="369238"/>
            <a:ext cx="0" cy="2743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7534C-9F88-4D4A-8E01-F795EAD98F87}"/>
              </a:ext>
            </a:extLst>
          </p:cNvPr>
          <p:cNvCxnSpPr>
            <a:cxnSpLocks/>
          </p:cNvCxnSpPr>
          <p:nvPr/>
        </p:nvCxnSpPr>
        <p:spPr>
          <a:xfrm flipH="1" flipV="1">
            <a:off x="3151873" y="369238"/>
            <a:ext cx="4472940" cy="177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F71E40-C3D6-486C-B869-6E9E288DF9D8}"/>
              </a:ext>
            </a:extLst>
          </p:cNvPr>
          <p:cNvCxnSpPr>
            <a:cxnSpLocks/>
          </p:cNvCxnSpPr>
          <p:nvPr/>
        </p:nvCxnSpPr>
        <p:spPr>
          <a:xfrm>
            <a:off x="3144253" y="369238"/>
            <a:ext cx="0" cy="15163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6AA573-21BA-4C0E-B7E7-3A753236F26F}"/>
              </a:ext>
            </a:extLst>
          </p:cNvPr>
          <p:cNvCxnSpPr/>
          <p:nvPr/>
        </p:nvCxnSpPr>
        <p:spPr>
          <a:xfrm>
            <a:off x="3144253" y="1885618"/>
            <a:ext cx="956310" cy="0"/>
          </a:xfrm>
          <a:prstGeom prst="line">
            <a:avLst/>
          </a:prstGeom>
          <a:ln w="38100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859B92-3FEF-4F40-8D39-6C208A9F0034}"/>
              </a:ext>
            </a:extLst>
          </p:cNvPr>
          <p:cNvCxnSpPr/>
          <p:nvPr/>
        </p:nvCxnSpPr>
        <p:spPr>
          <a:xfrm flipH="1">
            <a:off x="7548613" y="3249598"/>
            <a:ext cx="4470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0286B-9E24-4225-8FA6-9BC80C293125}"/>
              </a:ext>
            </a:extLst>
          </p:cNvPr>
          <p:cNvCxnSpPr>
            <a:cxnSpLocks/>
          </p:cNvCxnSpPr>
          <p:nvPr/>
        </p:nvCxnSpPr>
        <p:spPr>
          <a:xfrm flipV="1">
            <a:off x="7548613" y="506398"/>
            <a:ext cx="0" cy="27622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97FDCD-9813-44FE-B6ED-3744B87A0564}"/>
              </a:ext>
            </a:extLst>
          </p:cNvPr>
          <p:cNvCxnSpPr/>
          <p:nvPr/>
        </p:nvCxnSpPr>
        <p:spPr>
          <a:xfrm flipH="1">
            <a:off x="3243313" y="529258"/>
            <a:ext cx="43053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A240F0-496C-4E77-8400-66AF503E9243}"/>
              </a:ext>
            </a:extLst>
          </p:cNvPr>
          <p:cNvCxnSpPr/>
          <p:nvPr/>
        </p:nvCxnSpPr>
        <p:spPr>
          <a:xfrm>
            <a:off x="3243313" y="529258"/>
            <a:ext cx="0" cy="97661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E8E98-71B0-47B9-A1C2-2F3521BBF4C6}"/>
              </a:ext>
            </a:extLst>
          </p:cNvPr>
          <p:cNvCxnSpPr/>
          <p:nvPr/>
        </p:nvCxnSpPr>
        <p:spPr>
          <a:xfrm>
            <a:off x="3243313" y="1505875"/>
            <a:ext cx="8572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7A9222-A25D-49B8-B227-4FAF86BD92B8}"/>
              </a:ext>
            </a:extLst>
          </p:cNvPr>
          <p:cNvCxnSpPr>
            <a:cxnSpLocks/>
          </p:cNvCxnSpPr>
          <p:nvPr/>
        </p:nvCxnSpPr>
        <p:spPr>
          <a:xfrm flipH="1">
            <a:off x="7447013" y="3388360"/>
            <a:ext cx="5486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7CF67D-AC7B-45D7-A7E3-32C73E4ECC91}"/>
              </a:ext>
            </a:extLst>
          </p:cNvPr>
          <p:cNvCxnSpPr>
            <a:cxnSpLocks/>
          </p:cNvCxnSpPr>
          <p:nvPr/>
        </p:nvCxnSpPr>
        <p:spPr>
          <a:xfrm flipV="1">
            <a:off x="7447013" y="668958"/>
            <a:ext cx="0" cy="273304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F04E27-3652-42B7-9E00-1EC6918B45B6}"/>
              </a:ext>
            </a:extLst>
          </p:cNvPr>
          <p:cNvCxnSpPr>
            <a:cxnSpLocks/>
          </p:cNvCxnSpPr>
          <p:nvPr/>
        </p:nvCxnSpPr>
        <p:spPr>
          <a:xfrm flipH="1">
            <a:off x="3372853" y="668958"/>
            <a:ext cx="40741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D78E8B-99A0-49E9-9B84-25A8397C960F}"/>
              </a:ext>
            </a:extLst>
          </p:cNvPr>
          <p:cNvCxnSpPr>
            <a:cxnSpLocks/>
          </p:cNvCxnSpPr>
          <p:nvPr/>
        </p:nvCxnSpPr>
        <p:spPr>
          <a:xfrm>
            <a:off x="3372853" y="668958"/>
            <a:ext cx="0" cy="161036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62CFC0-0054-40BE-89CF-A29ED267853F}"/>
              </a:ext>
            </a:extLst>
          </p:cNvPr>
          <p:cNvCxnSpPr>
            <a:cxnSpLocks/>
          </p:cNvCxnSpPr>
          <p:nvPr/>
        </p:nvCxnSpPr>
        <p:spPr>
          <a:xfrm>
            <a:off x="3355073" y="2279318"/>
            <a:ext cx="74549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B42B1D-05C7-419D-8A90-9210376C3DAF}"/>
              </a:ext>
            </a:extLst>
          </p:cNvPr>
          <p:cNvCxnSpPr/>
          <p:nvPr/>
        </p:nvCxnSpPr>
        <p:spPr>
          <a:xfrm flipH="1">
            <a:off x="7365733" y="3554398"/>
            <a:ext cx="62992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C712C3-EB73-4286-8331-36824943FCEF}"/>
              </a:ext>
            </a:extLst>
          </p:cNvPr>
          <p:cNvCxnSpPr>
            <a:cxnSpLocks/>
          </p:cNvCxnSpPr>
          <p:nvPr/>
        </p:nvCxnSpPr>
        <p:spPr>
          <a:xfrm>
            <a:off x="7373353" y="3533443"/>
            <a:ext cx="0" cy="140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B28787-4A61-49C3-B1D1-BC038C6284C3}"/>
              </a:ext>
            </a:extLst>
          </p:cNvPr>
          <p:cNvCxnSpPr>
            <a:cxnSpLocks/>
          </p:cNvCxnSpPr>
          <p:nvPr/>
        </p:nvCxnSpPr>
        <p:spPr>
          <a:xfrm>
            <a:off x="6794233" y="3661078"/>
            <a:ext cx="57912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BD6383-5A4F-4D05-BA55-A24BBA6BFF9C}"/>
              </a:ext>
            </a:extLst>
          </p:cNvPr>
          <p:cNvCxnSpPr>
            <a:cxnSpLocks/>
          </p:cNvCxnSpPr>
          <p:nvPr/>
        </p:nvCxnSpPr>
        <p:spPr>
          <a:xfrm flipH="1" flipV="1">
            <a:off x="7332788" y="3736579"/>
            <a:ext cx="662865" cy="1"/>
          </a:xfrm>
          <a:prstGeom prst="line">
            <a:avLst/>
          </a:prstGeom>
          <a:ln w="38100">
            <a:solidFill>
              <a:srgbClr val="92D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294ECE-B9B8-4A6D-975B-345A71AAB3A7}"/>
              </a:ext>
            </a:extLst>
          </p:cNvPr>
          <p:cNvCxnSpPr>
            <a:cxnSpLocks/>
          </p:cNvCxnSpPr>
          <p:nvPr/>
        </p:nvCxnSpPr>
        <p:spPr>
          <a:xfrm flipV="1">
            <a:off x="7332788" y="789862"/>
            <a:ext cx="0" cy="2946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3BAE7C-B3E3-4C9F-B53E-83A84C66BC98}"/>
              </a:ext>
            </a:extLst>
          </p:cNvPr>
          <p:cNvCxnSpPr/>
          <p:nvPr/>
        </p:nvCxnSpPr>
        <p:spPr>
          <a:xfrm flipH="1">
            <a:off x="3671938" y="795958"/>
            <a:ext cx="366085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8C5C4F-00DD-4ACC-8411-EEC6D6F2CDF7}"/>
              </a:ext>
            </a:extLst>
          </p:cNvPr>
          <p:cNvCxnSpPr/>
          <p:nvPr/>
        </p:nvCxnSpPr>
        <p:spPr>
          <a:xfrm>
            <a:off x="3671938" y="789862"/>
            <a:ext cx="0" cy="13106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1D31C76-22D7-4999-A208-7C7A299200BD}"/>
              </a:ext>
            </a:extLst>
          </p:cNvPr>
          <p:cNvCxnSpPr/>
          <p:nvPr/>
        </p:nvCxnSpPr>
        <p:spPr>
          <a:xfrm>
            <a:off x="3671938" y="2100502"/>
            <a:ext cx="428625" cy="0"/>
          </a:xfrm>
          <a:prstGeom prst="line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216B24-B88C-4AD3-B888-3A76EEC1620D}"/>
              </a:ext>
            </a:extLst>
          </p:cNvPr>
          <p:cNvCxnSpPr/>
          <p:nvPr/>
        </p:nvCxnSpPr>
        <p:spPr>
          <a:xfrm flipH="1">
            <a:off x="7810233" y="2923462"/>
            <a:ext cx="18542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564D1A-3511-41D8-B38B-F1B77CB9173F}"/>
              </a:ext>
            </a:extLst>
          </p:cNvPr>
          <p:cNvCxnSpPr>
            <a:cxnSpLocks/>
          </p:cNvCxnSpPr>
          <p:nvPr/>
        </p:nvCxnSpPr>
        <p:spPr>
          <a:xfrm>
            <a:off x="7810233" y="2904158"/>
            <a:ext cx="0" cy="1173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984883-62F3-4D87-9CB2-B3C57E3C472C}"/>
              </a:ext>
            </a:extLst>
          </p:cNvPr>
          <p:cNvCxnSpPr/>
          <p:nvPr/>
        </p:nvCxnSpPr>
        <p:spPr>
          <a:xfrm>
            <a:off x="7810233" y="4057318"/>
            <a:ext cx="185420" cy="0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4B9AB6-31E7-48A0-B5F4-18A78A7A1926}"/>
              </a:ext>
            </a:extLst>
          </p:cNvPr>
          <p:cNvCxnSpPr>
            <a:cxnSpLocks/>
          </p:cNvCxnSpPr>
          <p:nvPr/>
        </p:nvCxnSpPr>
        <p:spPr>
          <a:xfrm>
            <a:off x="6814553" y="3097198"/>
            <a:ext cx="407924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02C7E7-59D5-4BA7-A3F2-4A44E8D7A471}"/>
              </a:ext>
            </a:extLst>
          </p:cNvPr>
          <p:cNvCxnSpPr>
            <a:cxnSpLocks/>
          </p:cNvCxnSpPr>
          <p:nvPr/>
        </p:nvCxnSpPr>
        <p:spPr>
          <a:xfrm>
            <a:off x="7210285" y="3104818"/>
            <a:ext cx="0" cy="386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2BD6E-E110-4CC4-AB05-826F79A85E7E}"/>
              </a:ext>
            </a:extLst>
          </p:cNvPr>
          <p:cNvCxnSpPr/>
          <p:nvPr/>
        </p:nvCxnSpPr>
        <p:spPr>
          <a:xfrm>
            <a:off x="7222477" y="3466006"/>
            <a:ext cx="587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94B341-96F8-4292-9A07-BF9D82036AE1}"/>
              </a:ext>
            </a:extLst>
          </p:cNvPr>
          <p:cNvCxnSpPr/>
          <p:nvPr/>
        </p:nvCxnSpPr>
        <p:spPr>
          <a:xfrm>
            <a:off x="6814553" y="3882058"/>
            <a:ext cx="1181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97D62C4-A373-4E7C-8E9A-26DE1A4ABC51}"/>
              </a:ext>
            </a:extLst>
          </p:cNvPr>
          <p:cNvCxnSpPr/>
          <p:nvPr/>
        </p:nvCxnSpPr>
        <p:spPr>
          <a:xfrm>
            <a:off x="6814553" y="3284369"/>
            <a:ext cx="269240" cy="7808"/>
          </a:xfrm>
          <a:prstGeom prst="line">
            <a:avLst/>
          </a:prstGeom>
          <a:ln w="381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E5BFCA2-1650-429B-9DB8-F5EADCF57362}"/>
              </a:ext>
            </a:extLst>
          </p:cNvPr>
          <p:cNvCxnSpPr/>
          <p:nvPr/>
        </p:nvCxnSpPr>
        <p:spPr>
          <a:xfrm>
            <a:off x="7087783" y="3292177"/>
            <a:ext cx="0" cy="30827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8F4F0A-CD36-413A-944C-0B57A3CA34AD}"/>
              </a:ext>
            </a:extLst>
          </p:cNvPr>
          <p:cNvCxnSpPr/>
          <p:nvPr/>
        </p:nvCxnSpPr>
        <p:spPr>
          <a:xfrm flipH="1">
            <a:off x="3144253" y="6376416"/>
            <a:ext cx="39395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91BA94-CB6C-4004-80AF-A42533415667}"/>
              </a:ext>
            </a:extLst>
          </p:cNvPr>
          <p:cNvCxnSpPr>
            <a:cxnSpLocks/>
          </p:cNvCxnSpPr>
          <p:nvPr/>
        </p:nvCxnSpPr>
        <p:spPr>
          <a:xfrm flipV="1">
            <a:off x="3144253" y="2322386"/>
            <a:ext cx="0" cy="4052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51F619-4D74-4B42-908C-94D3486EE1D8}"/>
              </a:ext>
            </a:extLst>
          </p:cNvPr>
          <p:cNvCxnSpPr>
            <a:cxnSpLocks/>
          </p:cNvCxnSpPr>
          <p:nvPr/>
        </p:nvCxnSpPr>
        <p:spPr>
          <a:xfrm flipV="1">
            <a:off x="1226026" y="2322386"/>
            <a:ext cx="1925847" cy="18263"/>
          </a:xfrm>
          <a:prstGeom prst="line">
            <a:avLst/>
          </a:prstGeom>
          <a:ln w="381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52436B8-F6D8-470A-A0C7-28D4DD82ADA1}"/>
              </a:ext>
            </a:extLst>
          </p:cNvPr>
          <p:cNvCxnSpPr>
            <a:cxnSpLocks/>
          </p:cNvCxnSpPr>
          <p:nvPr/>
        </p:nvCxnSpPr>
        <p:spPr>
          <a:xfrm flipV="1">
            <a:off x="1226026" y="2626167"/>
            <a:ext cx="2687607" cy="22944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CF11511-1788-4BFA-AD0B-A53C9184AB22}"/>
              </a:ext>
            </a:extLst>
          </p:cNvPr>
          <p:cNvCxnSpPr>
            <a:cxnSpLocks/>
          </p:cNvCxnSpPr>
          <p:nvPr/>
        </p:nvCxnSpPr>
        <p:spPr>
          <a:xfrm flipH="1">
            <a:off x="3898442" y="2626167"/>
            <a:ext cx="9534" cy="386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6EB19C3-030C-4DB8-B5FF-47EEE1CC53DE}"/>
              </a:ext>
            </a:extLst>
          </p:cNvPr>
          <p:cNvCxnSpPr/>
          <p:nvPr/>
        </p:nvCxnSpPr>
        <p:spPr>
          <a:xfrm>
            <a:off x="3913633" y="6488762"/>
            <a:ext cx="3627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54B60C6-FA9E-4F21-8352-6C2AE96C7986}"/>
              </a:ext>
            </a:extLst>
          </p:cNvPr>
          <p:cNvCxnSpPr/>
          <p:nvPr/>
        </p:nvCxnSpPr>
        <p:spPr>
          <a:xfrm flipV="1">
            <a:off x="7548613" y="3882058"/>
            <a:ext cx="0" cy="2606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A587308-4154-7CEC-5354-25D142FFE3B6}"/>
              </a:ext>
            </a:extLst>
          </p:cNvPr>
          <p:cNvGrpSpPr/>
          <p:nvPr/>
        </p:nvGrpSpPr>
        <p:grpSpPr>
          <a:xfrm>
            <a:off x="1218406" y="1109989"/>
            <a:ext cx="6004071" cy="2063760"/>
            <a:chOff x="1218406" y="1109989"/>
            <a:chExt cx="6004071" cy="206376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3A22318-6740-44EF-BE06-8F63494A2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8406" y="3165237"/>
              <a:ext cx="998417" cy="1"/>
            </a:xfrm>
            <a:prstGeom prst="line">
              <a:avLst/>
            </a:prstGeom>
            <a:ln w="3810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D08A622-766F-4130-BC6C-C1AA4740E77C}"/>
                </a:ext>
              </a:extLst>
            </p:cNvPr>
            <p:cNvCxnSpPr/>
            <p:nvPr/>
          </p:nvCxnSpPr>
          <p:spPr>
            <a:xfrm flipV="1">
              <a:off x="2209204" y="1123656"/>
              <a:ext cx="7619" cy="20500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897E4CB-7AEC-439C-9308-005758571557}"/>
                </a:ext>
              </a:extLst>
            </p:cNvPr>
            <p:cNvCxnSpPr/>
            <p:nvPr/>
          </p:nvCxnSpPr>
          <p:spPr>
            <a:xfrm>
              <a:off x="2216823" y="1123656"/>
              <a:ext cx="500565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115B437-7ED7-46DB-8CFC-377622C2EFE3}"/>
                </a:ext>
              </a:extLst>
            </p:cNvPr>
            <p:cNvCxnSpPr/>
            <p:nvPr/>
          </p:nvCxnSpPr>
          <p:spPr>
            <a:xfrm>
              <a:off x="7203287" y="1109989"/>
              <a:ext cx="0" cy="57146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2203186-A382-4CED-BA57-009DD252E700}"/>
                </a:ext>
              </a:extLst>
            </p:cNvPr>
            <p:cNvCxnSpPr/>
            <p:nvPr/>
          </p:nvCxnSpPr>
          <p:spPr>
            <a:xfrm flipH="1">
              <a:off x="6814553" y="1695118"/>
              <a:ext cx="407924" cy="0"/>
            </a:xfrm>
            <a:prstGeom prst="line">
              <a:avLst/>
            </a:prstGeom>
            <a:ln w="381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0F1DEA-38DD-1ADC-3F29-023970BD0940}"/>
              </a:ext>
            </a:extLst>
          </p:cNvPr>
          <p:cNvGrpSpPr/>
          <p:nvPr/>
        </p:nvGrpSpPr>
        <p:grpSpPr>
          <a:xfrm>
            <a:off x="1224579" y="1209723"/>
            <a:ext cx="5869377" cy="2250949"/>
            <a:chOff x="1218406" y="1215058"/>
            <a:chExt cx="5869377" cy="2250949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F5F395E-86EB-4600-8B62-DCA38255EE6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406" y="3441548"/>
              <a:ext cx="230965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FF6CF37-E7B4-44F8-BE6C-44EE9D827A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215058"/>
              <a:ext cx="7620" cy="22509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51AE73D-295C-4009-BEF6-0A355E0AA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28060" y="1215058"/>
              <a:ext cx="35597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CE7BC5A-1DC8-45E9-A7B7-F8E7E0F42A54}"/>
                </a:ext>
              </a:extLst>
            </p:cNvPr>
            <p:cNvCxnSpPr>
              <a:cxnSpLocks/>
            </p:cNvCxnSpPr>
            <p:nvPr/>
          </p:nvCxnSpPr>
          <p:spPr>
            <a:xfrm>
              <a:off x="7080986" y="1215058"/>
              <a:ext cx="0" cy="7077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5332A67-74F7-49B0-8707-B2DBFECEEF60}"/>
                </a:ext>
              </a:extLst>
            </p:cNvPr>
            <p:cNvCxnSpPr/>
            <p:nvPr/>
          </p:nvCxnSpPr>
          <p:spPr>
            <a:xfrm flipH="1">
              <a:off x="6814553" y="1904844"/>
              <a:ext cx="269240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8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E7AFB9B-03BE-4804-81B0-2739891586B2}"/>
              </a:ext>
            </a:extLst>
          </p:cNvPr>
          <p:cNvGrpSpPr/>
          <p:nvPr/>
        </p:nvGrpSpPr>
        <p:grpSpPr>
          <a:xfrm>
            <a:off x="277186" y="2295030"/>
            <a:ext cx="1718375" cy="2758763"/>
            <a:chOff x="1591245" y="3289643"/>
            <a:chExt cx="1718375" cy="275876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C7879A-37C3-7350-F151-E0CD140DB48A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F59C2D-D2DF-8094-BAC3-9F90BBD7F14A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4CB8D9-DC86-136E-F66F-4FD21A30C131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B8B85E2-D398-4F99-39F0-BB4DD3D91113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A1CC370-D7A5-5720-0A17-276F9BB79935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5781998-8C7E-BAD7-28E1-55B1913C3A99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D0B1AFD-ECC4-46E9-4944-D9DB987094D0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1C3EC4F-27FC-B14A-B41D-C69BD7CDCE72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52A33D4-FE31-5E4E-FA75-3265D3569EB5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05354D7-4206-267C-CBAB-A42B95BCF55F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C4A9D0B-11E5-6458-BC2A-A6BAC1029087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340FEA9-17AF-D198-E49A-BC5889AA55CE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691BEBF-A93C-8E54-39AC-421A554253B4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D7864A0-708A-1D35-C0DF-E2475057A540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0CBD0C9-24F1-0758-45C2-3F1ED38638B9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42B1A47-98C8-9F86-ABEE-3976326A32AB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BF238C8-612A-4D04-353D-600950EE44D2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962E00B-51F8-AC9D-0730-690C3E1AFFA9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5145E8B-08C1-49AF-8F8E-A8101F375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7638159" y="2196113"/>
            <a:ext cx="4130698" cy="24657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DD9B6E-72EF-4EFF-9603-50A5FF4A331C}"/>
              </a:ext>
            </a:extLst>
          </p:cNvPr>
          <p:cNvCxnSpPr>
            <a:cxnSpLocks/>
          </p:cNvCxnSpPr>
          <p:nvPr/>
        </p:nvCxnSpPr>
        <p:spPr>
          <a:xfrm flipV="1">
            <a:off x="7439891" y="249685"/>
            <a:ext cx="0" cy="2512381"/>
          </a:xfrm>
          <a:prstGeom prst="line">
            <a:avLst/>
          </a:prstGeom>
          <a:ln w="28575" cap="rnd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6F2B8-BFE1-42BA-BBC5-06C0C1A8D1D3}"/>
              </a:ext>
            </a:extLst>
          </p:cNvPr>
          <p:cNvCxnSpPr>
            <a:cxnSpLocks/>
          </p:cNvCxnSpPr>
          <p:nvPr/>
        </p:nvCxnSpPr>
        <p:spPr>
          <a:xfrm flipH="1">
            <a:off x="3134557" y="240808"/>
            <a:ext cx="4305335" cy="0"/>
          </a:xfrm>
          <a:prstGeom prst="line">
            <a:avLst/>
          </a:prstGeom>
          <a:ln w="28575" cap="rnd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74C571-830D-4696-BA6A-AB5DB65896D1}"/>
              </a:ext>
            </a:extLst>
          </p:cNvPr>
          <p:cNvCxnSpPr>
            <a:cxnSpLocks/>
          </p:cNvCxnSpPr>
          <p:nvPr/>
        </p:nvCxnSpPr>
        <p:spPr>
          <a:xfrm>
            <a:off x="3119214" y="240808"/>
            <a:ext cx="0" cy="3063279"/>
          </a:xfrm>
          <a:prstGeom prst="line">
            <a:avLst/>
          </a:prstGeom>
          <a:ln w="28575" cap="rnd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D58B4-9FB2-470E-BA20-5DF47B47E421}"/>
              </a:ext>
            </a:extLst>
          </p:cNvPr>
          <p:cNvCxnSpPr>
            <a:cxnSpLocks/>
          </p:cNvCxnSpPr>
          <p:nvPr/>
        </p:nvCxnSpPr>
        <p:spPr>
          <a:xfrm>
            <a:off x="7444971" y="2762066"/>
            <a:ext cx="274320" cy="0"/>
          </a:xfrm>
          <a:prstGeom prst="line">
            <a:avLst/>
          </a:prstGeom>
          <a:ln w="38100" cap="rnd">
            <a:solidFill>
              <a:srgbClr val="FFC000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AB0F81-EFB7-4D70-B95C-68E20AF6B4AE}"/>
              </a:ext>
            </a:extLst>
          </p:cNvPr>
          <p:cNvCxnSpPr/>
          <p:nvPr/>
        </p:nvCxnSpPr>
        <p:spPr>
          <a:xfrm flipH="1">
            <a:off x="7348451" y="3097198"/>
            <a:ext cx="370840" cy="0"/>
          </a:xfrm>
          <a:prstGeom prst="line">
            <a:avLst/>
          </a:prstGeom>
          <a:ln w="38100" cap="rnd">
            <a:solidFill>
              <a:srgbClr val="7030A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B12514-61A0-423C-94F8-E6072293B606}"/>
              </a:ext>
            </a:extLst>
          </p:cNvPr>
          <p:cNvCxnSpPr>
            <a:cxnSpLocks/>
          </p:cNvCxnSpPr>
          <p:nvPr/>
        </p:nvCxnSpPr>
        <p:spPr>
          <a:xfrm flipV="1">
            <a:off x="7348451" y="369238"/>
            <a:ext cx="0" cy="2726478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0C92-6528-4AF5-A8C7-A67B37071FFA}"/>
              </a:ext>
            </a:extLst>
          </p:cNvPr>
          <p:cNvCxnSpPr>
            <a:cxnSpLocks/>
          </p:cNvCxnSpPr>
          <p:nvPr/>
        </p:nvCxnSpPr>
        <p:spPr>
          <a:xfrm flipH="1">
            <a:off x="3334121" y="357813"/>
            <a:ext cx="4014330" cy="27397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3BAD1C-37B6-4146-B641-259ED1D45382}"/>
              </a:ext>
            </a:extLst>
          </p:cNvPr>
          <p:cNvCxnSpPr>
            <a:cxnSpLocks/>
          </p:cNvCxnSpPr>
          <p:nvPr/>
        </p:nvCxnSpPr>
        <p:spPr>
          <a:xfrm flipH="1">
            <a:off x="3310096" y="401025"/>
            <a:ext cx="17364" cy="3142123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A2C590-7822-4B4A-A216-2626E256A1F7}"/>
              </a:ext>
            </a:extLst>
          </p:cNvPr>
          <p:cNvCxnSpPr/>
          <p:nvPr/>
        </p:nvCxnSpPr>
        <p:spPr>
          <a:xfrm flipH="1">
            <a:off x="7272251" y="3249598"/>
            <a:ext cx="447040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A99B-70F8-4CB7-9639-D4D52585ECBD}"/>
              </a:ext>
            </a:extLst>
          </p:cNvPr>
          <p:cNvCxnSpPr>
            <a:cxnSpLocks/>
          </p:cNvCxnSpPr>
          <p:nvPr/>
        </p:nvCxnSpPr>
        <p:spPr>
          <a:xfrm flipV="1">
            <a:off x="7272251" y="506398"/>
            <a:ext cx="0" cy="274320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8310BD-FD0A-41C5-A57D-B8F4077CCB67}"/>
              </a:ext>
            </a:extLst>
          </p:cNvPr>
          <p:cNvCxnSpPr>
            <a:cxnSpLocks/>
          </p:cNvCxnSpPr>
          <p:nvPr/>
        </p:nvCxnSpPr>
        <p:spPr>
          <a:xfrm flipH="1">
            <a:off x="3503281" y="496255"/>
            <a:ext cx="3768970" cy="985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0BD098-31C1-4C3A-A204-8F400E542DEC}"/>
              </a:ext>
            </a:extLst>
          </p:cNvPr>
          <p:cNvCxnSpPr>
            <a:cxnSpLocks/>
          </p:cNvCxnSpPr>
          <p:nvPr/>
        </p:nvCxnSpPr>
        <p:spPr>
          <a:xfrm flipH="1">
            <a:off x="3487656" y="506113"/>
            <a:ext cx="15625" cy="3492017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4DAB67-86C2-4B81-90B5-A85C9B682231}"/>
              </a:ext>
            </a:extLst>
          </p:cNvPr>
          <p:cNvCxnSpPr>
            <a:cxnSpLocks/>
          </p:cNvCxnSpPr>
          <p:nvPr/>
        </p:nvCxnSpPr>
        <p:spPr>
          <a:xfrm flipH="1">
            <a:off x="7170651" y="3388360"/>
            <a:ext cx="548640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BEA6F3-3A83-40B4-8B0C-7B78277BA4F7}"/>
              </a:ext>
            </a:extLst>
          </p:cNvPr>
          <p:cNvCxnSpPr>
            <a:cxnSpLocks/>
          </p:cNvCxnSpPr>
          <p:nvPr/>
        </p:nvCxnSpPr>
        <p:spPr>
          <a:xfrm flipV="1">
            <a:off x="7170651" y="668958"/>
            <a:ext cx="0" cy="271940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0200F-B4B2-481F-967D-9D336D46B4E0}"/>
              </a:ext>
            </a:extLst>
          </p:cNvPr>
          <p:cNvCxnSpPr>
            <a:cxnSpLocks/>
          </p:cNvCxnSpPr>
          <p:nvPr/>
        </p:nvCxnSpPr>
        <p:spPr>
          <a:xfrm flipH="1">
            <a:off x="3663457" y="668958"/>
            <a:ext cx="3507194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5734C6-4BD4-4152-AB11-24CD295FB82C}"/>
              </a:ext>
            </a:extLst>
          </p:cNvPr>
          <p:cNvCxnSpPr>
            <a:cxnSpLocks/>
          </p:cNvCxnSpPr>
          <p:nvPr/>
        </p:nvCxnSpPr>
        <p:spPr>
          <a:xfrm>
            <a:off x="3663457" y="679599"/>
            <a:ext cx="0" cy="2169033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BFC3EB-2149-408B-8219-3353BC3FC180}"/>
              </a:ext>
            </a:extLst>
          </p:cNvPr>
          <p:cNvCxnSpPr>
            <a:cxnSpLocks/>
          </p:cNvCxnSpPr>
          <p:nvPr/>
        </p:nvCxnSpPr>
        <p:spPr>
          <a:xfrm flipH="1">
            <a:off x="7101993" y="3554398"/>
            <a:ext cx="617298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A3ED3-AB4B-4471-9401-F6D70459827A}"/>
              </a:ext>
            </a:extLst>
          </p:cNvPr>
          <p:cNvCxnSpPr>
            <a:cxnSpLocks/>
          </p:cNvCxnSpPr>
          <p:nvPr/>
        </p:nvCxnSpPr>
        <p:spPr>
          <a:xfrm flipH="1">
            <a:off x="7092731" y="3554398"/>
            <a:ext cx="9262" cy="2483047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EB549-6B81-4DAF-9514-41491F526FD1}"/>
              </a:ext>
            </a:extLst>
          </p:cNvPr>
          <p:cNvCxnSpPr>
            <a:cxnSpLocks/>
          </p:cNvCxnSpPr>
          <p:nvPr/>
        </p:nvCxnSpPr>
        <p:spPr>
          <a:xfrm flipH="1" flipV="1">
            <a:off x="7021501" y="3733906"/>
            <a:ext cx="697790" cy="2674"/>
          </a:xfrm>
          <a:prstGeom prst="line">
            <a:avLst/>
          </a:prstGeom>
          <a:ln w="38100" cap="rnd">
            <a:solidFill>
              <a:srgbClr val="92D05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11478-32B1-4848-9356-19235F949A9B}"/>
              </a:ext>
            </a:extLst>
          </p:cNvPr>
          <p:cNvCxnSpPr>
            <a:cxnSpLocks/>
          </p:cNvCxnSpPr>
          <p:nvPr/>
        </p:nvCxnSpPr>
        <p:spPr>
          <a:xfrm flipV="1">
            <a:off x="7021501" y="782159"/>
            <a:ext cx="0" cy="2951747"/>
          </a:xfrm>
          <a:prstGeom prst="line">
            <a:avLst/>
          </a:prstGeom>
          <a:ln w="381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7F1AFA-CABC-4A1F-83E4-BE521756A0BF}"/>
              </a:ext>
            </a:extLst>
          </p:cNvPr>
          <p:cNvCxnSpPr>
            <a:cxnSpLocks/>
          </p:cNvCxnSpPr>
          <p:nvPr/>
        </p:nvCxnSpPr>
        <p:spPr>
          <a:xfrm flipH="1">
            <a:off x="3809192" y="782159"/>
            <a:ext cx="3212309" cy="7703"/>
          </a:xfrm>
          <a:prstGeom prst="line">
            <a:avLst/>
          </a:prstGeom>
          <a:ln w="381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A7067C-B969-427F-B651-45C4F3E25674}"/>
              </a:ext>
            </a:extLst>
          </p:cNvPr>
          <p:cNvCxnSpPr>
            <a:cxnSpLocks/>
          </p:cNvCxnSpPr>
          <p:nvPr/>
        </p:nvCxnSpPr>
        <p:spPr>
          <a:xfrm>
            <a:off x="3809192" y="789862"/>
            <a:ext cx="0" cy="1371333"/>
          </a:xfrm>
          <a:prstGeom prst="line">
            <a:avLst/>
          </a:prstGeom>
          <a:ln w="381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F0B0C1-B063-43A0-9A4E-52AE821127B3}"/>
              </a:ext>
            </a:extLst>
          </p:cNvPr>
          <p:cNvCxnSpPr/>
          <p:nvPr/>
        </p:nvCxnSpPr>
        <p:spPr>
          <a:xfrm flipH="1">
            <a:off x="7533871" y="2923462"/>
            <a:ext cx="18542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0CDD15-26A3-471B-8E11-D2952B8DA595}"/>
              </a:ext>
            </a:extLst>
          </p:cNvPr>
          <p:cNvCxnSpPr>
            <a:cxnSpLocks/>
          </p:cNvCxnSpPr>
          <p:nvPr/>
        </p:nvCxnSpPr>
        <p:spPr>
          <a:xfrm>
            <a:off x="7533871" y="2923462"/>
            <a:ext cx="0" cy="113385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C65D0-61EB-425C-BE9A-0CC9617B177F}"/>
              </a:ext>
            </a:extLst>
          </p:cNvPr>
          <p:cNvCxnSpPr/>
          <p:nvPr/>
        </p:nvCxnSpPr>
        <p:spPr>
          <a:xfrm>
            <a:off x="7533871" y="4057318"/>
            <a:ext cx="185420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C383F-1646-4B3D-BE9A-3E89C6546166}"/>
              </a:ext>
            </a:extLst>
          </p:cNvPr>
          <p:cNvCxnSpPr>
            <a:cxnSpLocks/>
          </p:cNvCxnSpPr>
          <p:nvPr/>
        </p:nvCxnSpPr>
        <p:spPr>
          <a:xfrm>
            <a:off x="6933923" y="3326306"/>
            <a:ext cx="0" cy="13970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CEA96C-CD12-4EC6-B354-1A6C220F5937}"/>
              </a:ext>
            </a:extLst>
          </p:cNvPr>
          <p:cNvCxnSpPr/>
          <p:nvPr/>
        </p:nvCxnSpPr>
        <p:spPr>
          <a:xfrm>
            <a:off x="6946115" y="3466006"/>
            <a:ext cx="587756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CEF89B2-6780-41BA-9582-638E75385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5" t="7084"/>
          <a:stretch/>
        </p:blipFill>
        <p:spPr>
          <a:xfrm>
            <a:off x="4061202" y="1382207"/>
            <a:ext cx="2376919" cy="458441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3AC900-A427-4E84-BE59-2CF8949DFBED}"/>
              </a:ext>
            </a:extLst>
          </p:cNvPr>
          <p:cNvCxnSpPr>
            <a:cxnSpLocks/>
          </p:cNvCxnSpPr>
          <p:nvPr/>
        </p:nvCxnSpPr>
        <p:spPr>
          <a:xfrm>
            <a:off x="3119214" y="3310651"/>
            <a:ext cx="1068722" cy="0"/>
          </a:xfrm>
          <a:prstGeom prst="line">
            <a:avLst/>
          </a:prstGeom>
          <a:ln w="28575" cap="rnd">
            <a:solidFill>
              <a:srgbClr val="FFC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93357-3DEC-409B-A608-CBE3A3E5B3F9}"/>
              </a:ext>
            </a:extLst>
          </p:cNvPr>
          <p:cNvCxnSpPr>
            <a:cxnSpLocks/>
          </p:cNvCxnSpPr>
          <p:nvPr/>
        </p:nvCxnSpPr>
        <p:spPr>
          <a:xfrm>
            <a:off x="3310096" y="3542292"/>
            <a:ext cx="883576" cy="0"/>
          </a:xfrm>
          <a:prstGeom prst="line">
            <a:avLst/>
          </a:prstGeom>
          <a:ln w="38100" cap="rnd">
            <a:solidFill>
              <a:srgbClr val="7030A0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4BE8FB-D102-4917-B748-911F7A717848}"/>
              </a:ext>
            </a:extLst>
          </p:cNvPr>
          <p:cNvCxnSpPr>
            <a:cxnSpLocks/>
          </p:cNvCxnSpPr>
          <p:nvPr/>
        </p:nvCxnSpPr>
        <p:spPr>
          <a:xfrm>
            <a:off x="3489817" y="4004426"/>
            <a:ext cx="705226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B7386F-6EB2-42DF-97E8-1794A46B3D80}"/>
              </a:ext>
            </a:extLst>
          </p:cNvPr>
          <p:cNvCxnSpPr>
            <a:cxnSpLocks/>
          </p:cNvCxnSpPr>
          <p:nvPr/>
        </p:nvCxnSpPr>
        <p:spPr>
          <a:xfrm>
            <a:off x="3663457" y="2848632"/>
            <a:ext cx="533420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0423CA-8BFD-4831-B713-04E01D034831}"/>
              </a:ext>
            </a:extLst>
          </p:cNvPr>
          <p:cNvCxnSpPr>
            <a:cxnSpLocks/>
          </p:cNvCxnSpPr>
          <p:nvPr/>
        </p:nvCxnSpPr>
        <p:spPr>
          <a:xfrm>
            <a:off x="3808529" y="2159085"/>
            <a:ext cx="383050" cy="0"/>
          </a:xfrm>
          <a:prstGeom prst="line">
            <a:avLst/>
          </a:prstGeom>
          <a:ln w="38100" cap="rnd">
            <a:solidFill>
              <a:srgbClr val="92D05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A42B4D-5497-47DD-B8B4-5EC5C6A18026}"/>
              </a:ext>
            </a:extLst>
          </p:cNvPr>
          <p:cNvCxnSpPr>
            <a:cxnSpLocks/>
          </p:cNvCxnSpPr>
          <p:nvPr/>
        </p:nvCxnSpPr>
        <p:spPr>
          <a:xfrm>
            <a:off x="6299991" y="3326306"/>
            <a:ext cx="633932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868951-9B34-4303-BA78-DB6D41EE4EC8}"/>
              </a:ext>
            </a:extLst>
          </p:cNvPr>
          <p:cNvCxnSpPr>
            <a:cxnSpLocks/>
          </p:cNvCxnSpPr>
          <p:nvPr/>
        </p:nvCxnSpPr>
        <p:spPr>
          <a:xfrm flipH="1">
            <a:off x="3818689" y="2398196"/>
            <a:ext cx="369247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E110DF-A943-4DE8-A793-78D5C8E24960}"/>
              </a:ext>
            </a:extLst>
          </p:cNvPr>
          <p:cNvCxnSpPr>
            <a:cxnSpLocks/>
          </p:cNvCxnSpPr>
          <p:nvPr/>
        </p:nvCxnSpPr>
        <p:spPr>
          <a:xfrm flipV="1">
            <a:off x="7684747" y="3863581"/>
            <a:ext cx="0" cy="13291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31862B-ED83-4521-97B2-10C8A136C08A}"/>
              </a:ext>
            </a:extLst>
          </p:cNvPr>
          <p:cNvCxnSpPr>
            <a:cxnSpLocks/>
          </p:cNvCxnSpPr>
          <p:nvPr/>
        </p:nvCxnSpPr>
        <p:spPr>
          <a:xfrm>
            <a:off x="6282543" y="5184046"/>
            <a:ext cx="1402204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E7F65B-5B11-487E-AEB9-6CB7EF3ED633}"/>
              </a:ext>
            </a:extLst>
          </p:cNvPr>
          <p:cNvCxnSpPr>
            <a:cxnSpLocks/>
          </p:cNvCxnSpPr>
          <p:nvPr/>
        </p:nvCxnSpPr>
        <p:spPr>
          <a:xfrm flipH="1" flipV="1">
            <a:off x="3808529" y="6037445"/>
            <a:ext cx="3274512" cy="6819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BB8C54-AD8E-4841-97C1-3D06C7577909}"/>
              </a:ext>
            </a:extLst>
          </p:cNvPr>
          <p:cNvCxnSpPr>
            <a:cxnSpLocks/>
          </p:cNvCxnSpPr>
          <p:nvPr/>
        </p:nvCxnSpPr>
        <p:spPr>
          <a:xfrm flipH="1">
            <a:off x="3808529" y="2398196"/>
            <a:ext cx="4575" cy="3639249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FE23D-8611-4EAA-BACC-F23A4AAD9567}"/>
              </a:ext>
            </a:extLst>
          </p:cNvPr>
          <p:cNvCxnSpPr>
            <a:cxnSpLocks/>
          </p:cNvCxnSpPr>
          <p:nvPr/>
        </p:nvCxnSpPr>
        <p:spPr>
          <a:xfrm flipV="1">
            <a:off x="1175604" y="2982060"/>
            <a:ext cx="669375" cy="1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BC918E-12DD-4C45-B4B1-D93117BC81E6}"/>
              </a:ext>
            </a:extLst>
          </p:cNvPr>
          <p:cNvCxnSpPr>
            <a:cxnSpLocks/>
          </p:cNvCxnSpPr>
          <p:nvPr/>
        </p:nvCxnSpPr>
        <p:spPr>
          <a:xfrm flipH="1">
            <a:off x="1832634" y="2982060"/>
            <a:ext cx="12345" cy="2417302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09E6D3-E69E-4282-9F5F-4A8DD6399915}"/>
              </a:ext>
            </a:extLst>
          </p:cNvPr>
          <p:cNvCxnSpPr>
            <a:cxnSpLocks/>
          </p:cNvCxnSpPr>
          <p:nvPr/>
        </p:nvCxnSpPr>
        <p:spPr>
          <a:xfrm flipH="1">
            <a:off x="1831265" y="5399362"/>
            <a:ext cx="2363778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8777A13-AD3F-41F5-954A-56A94AFD3AF9}"/>
              </a:ext>
            </a:extLst>
          </p:cNvPr>
          <p:cNvCxnSpPr>
            <a:cxnSpLocks/>
          </p:cNvCxnSpPr>
          <p:nvPr/>
        </p:nvCxnSpPr>
        <p:spPr>
          <a:xfrm>
            <a:off x="1159667" y="3249598"/>
            <a:ext cx="140220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72B89BB-3BFC-44A0-802D-F21AD5D0D0DB}"/>
              </a:ext>
            </a:extLst>
          </p:cNvPr>
          <p:cNvCxnSpPr>
            <a:cxnSpLocks/>
          </p:cNvCxnSpPr>
          <p:nvPr/>
        </p:nvCxnSpPr>
        <p:spPr>
          <a:xfrm flipV="1">
            <a:off x="2558793" y="3249598"/>
            <a:ext cx="3078" cy="193444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D1EB41-E5A2-4672-8EAE-31ACD24E0C65}"/>
              </a:ext>
            </a:extLst>
          </p:cNvPr>
          <p:cNvCxnSpPr>
            <a:cxnSpLocks/>
          </p:cNvCxnSpPr>
          <p:nvPr/>
        </p:nvCxnSpPr>
        <p:spPr>
          <a:xfrm>
            <a:off x="2558794" y="5184046"/>
            <a:ext cx="1636249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7C7784-4799-4B75-A5F2-ADC8FFD7BA21}"/>
              </a:ext>
            </a:extLst>
          </p:cNvPr>
          <p:cNvCxnSpPr>
            <a:cxnSpLocks/>
          </p:cNvCxnSpPr>
          <p:nvPr/>
        </p:nvCxnSpPr>
        <p:spPr>
          <a:xfrm flipV="1">
            <a:off x="1178832" y="3800959"/>
            <a:ext cx="984142" cy="6745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219BDF-6B82-48EF-96C9-622FAF28616A}"/>
              </a:ext>
            </a:extLst>
          </p:cNvPr>
          <p:cNvCxnSpPr>
            <a:cxnSpLocks/>
          </p:cNvCxnSpPr>
          <p:nvPr/>
        </p:nvCxnSpPr>
        <p:spPr>
          <a:xfrm flipV="1">
            <a:off x="2174153" y="3800959"/>
            <a:ext cx="0" cy="246014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FBA3BB9-8529-41F7-A57B-9930B1B703FC}"/>
              </a:ext>
            </a:extLst>
          </p:cNvPr>
          <p:cNvCxnSpPr>
            <a:cxnSpLocks/>
          </p:cNvCxnSpPr>
          <p:nvPr/>
        </p:nvCxnSpPr>
        <p:spPr>
          <a:xfrm>
            <a:off x="2174153" y="6261099"/>
            <a:ext cx="5065840" cy="6149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10F3BF2-FD5E-4138-B12D-BBEEA3213616}"/>
              </a:ext>
            </a:extLst>
          </p:cNvPr>
          <p:cNvCxnSpPr>
            <a:cxnSpLocks/>
          </p:cNvCxnSpPr>
          <p:nvPr/>
        </p:nvCxnSpPr>
        <p:spPr>
          <a:xfrm flipV="1">
            <a:off x="7239993" y="4945371"/>
            <a:ext cx="0" cy="1315728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DF868E-D2A2-4A92-8532-FA08FD18A633}"/>
              </a:ext>
            </a:extLst>
          </p:cNvPr>
          <p:cNvCxnSpPr>
            <a:cxnSpLocks/>
          </p:cNvCxnSpPr>
          <p:nvPr/>
        </p:nvCxnSpPr>
        <p:spPr>
          <a:xfrm flipH="1">
            <a:off x="6299991" y="4945371"/>
            <a:ext cx="940002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BD361B-F38B-41B8-BD30-7B62FBBACFD3}"/>
              </a:ext>
            </a:extLst>
          </p:cNvPr>
          <p:cNvCxnSpPr>
            <a:cxnSpLocks/>
          </p:cNvCxnSpPr>
          <p:nvPr/>
        </p:nvCxnSpPr>
        <p:spPr>
          <a:xfrm flipH="1">
            <a:off x="1165428" y="4084085"/>
            <a:ext cx="503528" cy="500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4800D2-852C-4417-92C0-97E1B193C41A}"/>
              </a:ext>
            </a:extLst>
          </p:cNvPr>
          <p:cNvCxnSpPr>
            <a:cxnSpLocks/>
          </p:cNvCxnSpPr>
          <p:nvPr/>
        </p:nvCxnSpPr>
        <p:spPr>
          <a:xfrm flipV="1">
            <a:off x="1675615" y="4084085"/>
            <a:ext cx="3031" cy="245106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6A5C115-9FE5-48AB-9A18-E6B00FE9CF27}"/>
              </a:ext>
            </a:extLst>
          </p:cNvPr>
          <p:cNvCxnSpPr>
            <a:cxnSpLocks/>
          </p:cNvCxnSpPr>
          <p:nvPr/>
        </p:nvCxnSpPr>
        <p:spPr>
          <a:xfrm flipH="1" flipV="1">
            <a:off x="1675615" y="6535153"/>
            <a:ext cx="5753146" cy="5422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6BFC91E-80F8-4ED7-AEB7-00A05C81B416}"/>
              </a:ext>
            </a:extLst>
          </p:cNvPr>
          <p:cNvCxnSpPr>
            <a:cxnSpLocks/>
          </p:cNvCxnSpPr>
          <p:nvPr/>
        </p:nvCxnSpPr>
        <p:spPr>
          <a:xfrm flipH="1">
            <a:off x="6282543" y="4709808"/>
            <a:ext cx="1146268" cy="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6439228-1AA7-401B-B962-4EAFE48CC508}"/>
              </a:ext>
            </a:extLst>
          </p:cNvPr>
          <p:cNvCxnSpPr>
            <a:cxnSpLocks/>
          </p:cNvCxnSpPr>
          <p:nvPr/>
        </p:nvCxnSpPr>
        <p:spPr>
          <a:xfrm flipV="1">
            <a:off x="7428761" y="4709808"/>
            <a:ext cx="7888" cy="1830767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1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A6D37F9-0674-04EE-153C-33C46A1E7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47" y="850269"/>
            <a:ext cx="2369539" cy="4617680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4B38AC2-D4E5-11DE-A0A7-2A7D5E063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7742068" y="2004040"/>
            <a:ext cx="4130698" cy="24657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457F3-6B15-1433-C6DB-869A1995486F}"/>
              </a:ext>
            </a:extLst>
          </p:cNvPr>
          <p:cNvCxnSpPr>
            <a:cxnSpLocks/>
          </p:cNvCxnSpPr>
          <p:nvPr/>
        </p:nvCxnSpPr>
        <p:spPr>
          <a:xfrm flipV="1">
            <a:off x="7560469" y="2569993"/>
            <a:ext cx="0" cy="78582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F5CB4-D55F-2835-D8CD-D719C2E4953F}"/>
              </a:ext>
            </a:extLst>
          </p:cNvPr>
          <p:cNvCxnSpPr>
            <a:cxnSpLocks/>
          </p:cNvCxnSpPr>
          <p:nvPr/>
        </p:nvCxnSpPr>
        <p:spPr>
          <a:xfrm>
            <a:off x="7543800" y="2589043"/>
            <a:ext cx="2794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D14814-F84B-DD74-80D9-52238B1B7D2C}"/>
              </a:ext>
            </a:extLst>
          </p:cNvPr>
          <p:cNvCxnSpPr/>
          <p:nvPr/>
        </p:nvCxnSpPr>
        <p:spPr>
          <a:xfrm flipH="1">
            <a:off x="7447456" y="2903176"/>
            <a:ext cx="370840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AE239-0B37-7DAC-713D-DB8B5A713C63}"/>
              </a:ext>
            </a:extLst>
          </p:cNvPr>
          <p:cNvCxnSpPr>
            <a:cxnSpLocks/>
          </p:cNvCxnSpPr>
          <p:nvPr/>
        </p:nvCxnSpPr>
        <p:spPr>
          <a:xfrm flipV="1">
            <a:off x="7447456" y="2363948"/>
            <a:ext cx="0" cy="558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396EF3-E3BA-8862-4652-E131F1C8E0E4}"/>
              </a:ext>
            </a:extLst>
          </p:cNvPr>
          <p:cNvCxnSpPr/>
          <p:nvPr/>
        </p:nvCxnSpPr>
        <p:spPr>
          <a:xfrm flipH="1">
            <a:off x="7376160" y="3057525"/>
            <a:ext cx="4470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C29F3-9F22-E740-F082-E6A258172507}"/>
              </a:ext>
            </a:extLst>
          </p:cNvPr>
          <p:cNvCxnSpPr>
            <a:cxnSpLocks/>
          </p:cNvCxnSpPr>
          <p:nvPr/>
        </p:nvCxnSpPr>
        <p:spPr>
          <a:xfrm flipV="1">
            <a:off x="7376160" y="2869406"/>
            <a:ext cx="0" cy="2095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4ACF3-9C71-2FB5-39B7-8303D31A5B8E}"/>
              </a:ext>
            </a:extLst>
          </p:cNvPr>
          <p:cNvGrpSpPr/>
          <p:nvPr/>
        </p:nvGrpSpPr>
        <p:grpSpPr>
          <a:xfrm>
            <a:off x="7272020" y="686866"/>
            <a:ext cx="551180" cy="2544489"/>
            <a:chOff x="5824220" y="572135"/>
            <a:chExt cx="551180" cy="27258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203BE0-ECB2-FF23-7366-83599C31C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760" y="3276600"/>
              <a:ext cx="54864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29F6F8-1D5B-F3F5-01D9-230376A138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4220" y="572135"/>
              <a:ext cx="2540" cy="27258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40EF3-4D6F-98D0-2E0E-1782083EC8AE}"/>
              </a:ext>
            </a:extLst>
          </p:cNvPr>
          <p:cNvCxnSpPr>
            <a:cxnSpLocks/>
          </p:cNvCxnSpPr>
          <p:nvPr/>
        </p:nvCxnSpPr>
        <p:spPr>
          <a:xfrm flipH="1">
            <a:off x="3714750" y="705485"/>
            <a:ext cx="354236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AD0393-69DC-E3E6-7083-C2DA0FAC732F}"/>
              </a:ext>
            </a:extLst>
          </p:cNvPr>
          <p:cNvCxnSpPr>
            <a:cxnSpLocks/>
          </p:cNvCxnSpPr>
          <p:nvPr/>
        </p:nvCxnSpPr>
        <p:spPr>
          <a:xfrm>
            <a:off x="3732197" y="686867"/>
            <a:ext cx="0" cy="22034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DA4007-C733-12C9-FC54-C3A65A987CCC}"/>
              </a:ext>
            </a:extLst>
          </p:cNvPr>
          <p:cNvCxnSpPr>
            <a:cxnSpLocks/>
          </p:cNvCxnSpPr>
          <p:nvPr/>
        </p:nvCxnSpPr>
        <p:spPr>
          <a:xfrm flipH="1">
            <a:off x="7515624" y="3362325"/>
            <a:ext cx="307576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8548D-5703-CF53-EE59-339775489889}"/>
              </a:ext>
            </a:extLst>
          </p:cNvPr>
          <p:cNvCxnSpPr>
            <a:cxnSpLocks/>
          </p:cNvCxnSpPr>
          <p:nvPr/>
        </p:nvCxnSpPr>
        <p:spPr>
          <a:xfrm flipH="1">
            <a:off x="7513717" y="3365175"/>
            <a:ext cx="3815" cy="2215723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69C09-78BE-7BAC-04C4-4366200DB512}"/>
              </a:ext>
            </a:extLst>
          </p:cNvPr>
          <p:cNvCxnSpPr>
            <a:cxnSpLocks/>
          </p:cNvCxnSpPr>
          <p:nvPr/>
        </p:nvCxnSpPr>
        <p:spPr>
          <a:xfrm flipH="1">
            <a:off x="6416092" y="2630858"/>
            <a:ext cx="1144377" cy="0"/>
          </a:xfrm>
          <a:prstGeom prst="line">
            <a:avLst/>
          </a:prstGeom>
          <a:ln w="28575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AB1A26-7BF4-AA70-04C3-D631DD9B1886}"/>
              </a:ext>
            </a:extLst>
          </p:cNvPr>
          <p:cNvCxnSpPr>
            <a:cxnSpLocks/>
          </p:cNvCxnSpPr>
          <p:nvPr/>
        </p:nvCxnSpPr>
        <p:spPr>
          <a:xfrm flipH="1">
            <a:off x="6416092" y="2371696"/>
            <a:ext cx="1053889" cy="0"/>
          </a:xfrm>
          <a:prstGeom prst="line">
            <a:avLst/>
          </a:prstGeom>
          <a:ln w="38100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00D5E-9FC1-6826-BB05-727833804886}"/>
              </a:ext>
            </a:extLst>
          </p:cNvPr>
          <p:cNvCxnSpPr>
            <a:cxnSpLocks/>
          </p:cNvCxnSpPr>
          <p:nvPr/>
        </p:nvCxnSpPr>
        <p:spPr>
          <a:xfrm flipH="1">
            <a:off x="6411968" y="2890317"/>
            <a:ext cx="9641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C187-1A61-2958-2160-540367402C0E}"/>
              </a:ext>
            </a:extLst>
          </p:cNvPr>
          <p:cNvCxnSpPr>
            <a:cxnSpLocks/>
          </p:cNvCxnSpPr>
          <p:nvPr/>
        </p:nvCxnSpPr>
        <p:spPr>
          <a:xfrm>
            <a:off x="3714750" y="2890317"/>
            <a:ext cx="54768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647005-6968-C1BD-B958-5DD47B7D35F3}"/>
              </a:ext>
            </a:extLst>
          </p:cNvPr>
          <p:cNvGrpSpPr/>
          <p:nvPr/>
        </p:nvGrpSpPr>
        <p:grpSpPr>
          <a:xfrm>
            <a:off x="6416092" y="2092489"/>
            <a:ext cx="1407108" cy="1460109"/>
            <a:chOff x="4968292" y="2159164"/>
            <a:chExt cx="1407108" cy="14601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34FEA3-603D-2CB8-3BC3-936F1B6AEF1B}"/>
                </a:ext>
              </a:extLst>
            </p:cNvPr>
            <p:cNvGrpSpPr/>
            <p:nvPr/>
          </p:nvGrpSpPr>
          <p:grpSpPr>
            <a:xfrm>
              <a:off x="5705804" y="2159164"/>
              <a:ext cx="669596" cy="1460109"/>
              <a:chOff x="5705804" y="1764807"/>
              <a:chExt cx="669596" cy="185446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0387A6-2846-FAEC-38F2-C4DE0418B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2535" y="3600977"/>
                <a:ext cx="662865" cy="1"/>
              </a:xfrm>
              <a:prstGeom prst="line">
                <a:avLst/>
              </a:prstGeom>
              <a:ln w="38100">
                <a:solidFill>
                  <a:srgbClr val="92D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47B8B95-4896-C191-1564-7EDE16E52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05804" y="1764807"/>
                <a:ext cx="2744" cy="1854467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BBF43-3368-A7EE-DE27-1219BB7C4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292" y="2178336"/>
              <a:ext cx="744243" cy="0"/>
            </a:xfrm>
            <a:prstGeom prst="line">
              <a:avLst/>
            </a:prstGeom>
            <a:ln w="38100"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7A95D5-368E-189A-159F-27D931E1C3ED}"/>
              </a:ext>
            </a:extLst>
          </p:cNvPr>
          <p:cNvGrpSpPr/>
          <p:nvPr/>
        </p:nvGrpSpPr>
        <p:grpSpPr>
          <a:xfrm>
            <a:off x="6416092" y="2732483"/>
            <a:ext cx="1407108" cy="1456309"/>
            <a:chOff x="4968292" y="2798064"/>
            <a:chExt cx="1407108" cy="145630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016C88-4ECC-F0B0-3E64-2ED6A3D53A54}"/>
                </a:ext>
              </a:extLst>
            </p:cNvPr>
            <p:cNvCxnSpPr/>
            <p:nvPr/>
          </p:nvCxnSpPr>
          <p:spPr>
            <a:xfrm flipH="1">
              <a:off x="6189980" y="2798064"/>
              <a:ext cx="185420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6B7D26-455F-3DBD-417E-C0956379B684}"/>
                </a:ext>
              </a:extLst>
            </p:cNvPr>
            <p:cNvCxnSpPr/>
            <p:nvPr/>
          </p:nvCxnSpPr>
          <p:spPr>
            <a:xfrm>
              <a:off x="6189980" y="3920013"/>
              <a:ext cx="185420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81CDBD-0B0E-AF7A-D20C-C71F86EFDE4B}"/>
                </a:ext>
              </a:extLst>
            </p:cNvPr>
            <p:cNvGrpSpPr/>
            <p:nvPr/>
          </p:nvGrpSpPr>
          <p:grpSpPr>
            <a:xfrm>
              <a:off x="4968292" y="2798064"/>
              <a:ext cx="1221688" cy="1456309"/>
              <a:chOff x="4968292" y="2798064"/>
              <a:chExt cx="1221688" cy="145630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979A00-1DE0-7BBB-DE3C-3A9A65E21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980" y="2798064"/>
                <a:ext cx="0" cy="1121949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DB49895-4001-4771-1090-EE35A903BFDA}"/>
                  </a:ext>
                </a:extLst>
              </p:cNvPr>
              <p:cNvGrpSpPr/>
              <p:nvPr/>
            </p:nvGrpSpPr>
            <p:grpSpPr>
              <a:xfrm>
                <a:off x="4968292" y="3340608"/>
                <a:ext cx="1221688" cy="913765"/>
                <a:chOff x="4968292" y="3340608"/>
                <a:chExt cx="1221688" cy="913765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CA1FDBE-4E55-4F60-CE09-4D26E1A60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6318" y="3340608"/>
                  <a:ext cx="0" cy="913765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564D58A-A137-DF46-AA14-F9362093C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6318" y="3340608"/>
                  <a:ext cx="593662" cy="0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20D6E8-A718-961D-24EB-4B9372D43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8292" y="4254373"/>
                  <a:ext cx="628026" cy="0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  <a:round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C4A63-C85D-2F42-A8F9-7E0BDA960AB3}"/>
              </a:ext>
            </a:extLst>
          </p:cNvPr>
          <p:cNvCxnSpPr>
            <a:cxnSpLocks/>
          </p:cNvCxnSpPr>
          <p:nvPr/>
        </p:nvCxnSpPr>
        <p:spPr>
          <a:xfrm flipV="1">
            <a:off x="7823200" y="3695700"/>
            <a:ext cx="0" cy="25003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E6AB9-AB01-EC1C-5237-FACFE3B4012D}"/>
              </a:ext>
            </a:extLst>
          </p:cNvPr>
          <p:cNvCxnSpPr>
            <a:cxnSpLocks/>
          </p:cNvCxnSpPr>
          <p:nvPr/>
        </p:nvCxnSpPr>
        <p:spPr>
          <a:xfrm>
            <a:off x="6416092" y="3927554"/>
            <a:ext cx="140220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B2DFB9-06C6-C879-F8B9-F220C3467F1C}"/>
              </a:ext>
            </a:extLst>
          </p:cNvPr>
          <p:cNvGrpSpPr/>
          <p:nvPr/>
        </p:nvGrpSpPr>
        <p:grpSpPr>
          <a:xfrm>
            <a:off x="3886244" y="2371094"/>
            <a:ext cx="3621996" cy="3205853"/>
            <a:chOff x="2438444" y="2438371"/>
            <a:chExt cx="3621996" cy="347621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8E9671E-5D79-A0C4-9CD3-336AECDDCA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8444" y="5906745"/>
              <a:ext cx="3621996" cy="7836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605482-8BCC-7B26-8772-F84902807900}"/>
                </a:ext>
              </a:extLst>
            </p:cNvPr>
            <p:cNvGrpSpPr/>
            <p:nvPr/>
          </p:nvGrpSpPr>
          <p:grpSpPr>
            <a:xfrm>
              <a:off x="2438444" y="2438371"/>
              <a:ext cx="376194" cy="3467208"/>
              <a:chOff x="2438444" y="2438718"/>
              <a:chExt cx="376194" cy="362279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4851FB2-BFC3-1E8B-DE0A-2A8ED1D37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8444" y="2438718"/>
                <a:ext cx="376194" cy="682"/>
              </a:xfrm>
              <a:prstGeom prst="line">
                <a:avLst/>
              </a:prstGeom>
              <a:ln w="38100" cap="rnd">
                <a:solidFill>
                  <a:srgbClr val="00B0F0"/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E06070-0710-A1F4-4A36-4F44B40A2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44" y="2438718"/>
                <a:ext cx="0" cy="3622799"/>
              </a:xfrm>
              <a:prstGeom prst="line">
                <a:avLst/>
              </a:prstGeom>
              <a:ln w="38100" cap="rnd">
                <a:solidFill>
                  <a:srgbClr val="00B0F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E50543-5CEA-9E2E-5C24-688126C3C107}"/>
              </a:ext>
            </a:extLst>
          </p:cNvPr>
          <p:cNvGrpSpPr/>
          <p:nvPr/>
        </p:nvGrpSpPr>
        <p:grpSpPr>
          <a:xfrm>
            <a:off x="1354745" y="1914075"/>
            <a:ext cx="1718375" cy="2758763"/>
            <a:chOff x="1591245" y="3289643"/>
            <a:chExt cx="1718375" cy="275876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4BD448-AE24-F495-61E7-EFC822AE357D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2B46FC-01BA-6261-632E-4E130672C97C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50A6DB-A113-4312-9B1E-CFEA849E7B27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EBF3C47-0E35-7345-646E-CE318FB6DEEA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04C32F1-46D2-BA59-9541-D5BB144C430C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E45675E-CA50-2DFF-5F81-BA57BC05BB97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8CB6987-1D70-5D1C-D8E4-D951E7CCE85A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363348E-2D8D-3A4E-3A6C-0C0D5AC8B339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D199553-9DC1-21B0-D7AC-10BCF0BABD44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356FBCA-A3AF-5B3A-F1A5-A63A7937E218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97ACD9E-1F25-149A-A4A8-30E1A6EE87BF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92067A6-B493-344F-45E5-3ECA6D824185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3E97DA5-977D-A073-C6E2-38EBB273D7B7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84B6C2F-7245-A6E3-83AD-DA061E24E345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DEA052-57CD-C5AD-B88B-7892BEADD10B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7CE0C97-E17E-77B9-5FB7-0C70B06EC811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CC33138-F10B-0719-4DF2-A983B5811A7C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1B3021C-A314-4D95-E646-4D73EBA58935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4BC033-34F3-7CBE-053F-90BCECE650AC}"/>
              </a:ext>
            </a:extLst>
          </p:cNvPr>
          <p:cNvCxnSpPr>
            <a:cxnSpLocks/>
          </p:cNvCxnSpPr>
          <p:nvPr/>
        </p:nvCxnSpPr>
        <p:spPr>
          <a:xfrm flipV="1">
            <a:off x="2231656" y="2608092"/>
            <a:ext cx="669375" cy="1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82368F-316F-2ACE-468B-6D477FC71EC8}"/>
              </a:ext>
            </a:extLst>
          </p:cNvPr>
          <p:cNvCxnSpPr>
            <a:cxnSpLocks/>
          </p:cNvCxnSpPr>
          <p:nvPr/>
        </p:nvCxnSpPr>
        <p:spPr>
          <a:xfrm>
            <a:off x="2224775" y="2892107"/>
            <a:ext cx="139378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578223-3BC3-C13E-7A97-D46FBB5CD0CC}"/>
              </a:ext>
            </a:extLst>
          </p:cNvPr>
          <p:cNvCxnSpPr>
            <a:cxnSpLocks/>
          </p:cNvCxnSpPr>
          <p:nvPr/>
        </p:nvCxnSpPr>
        <p:spPr>
          <a:xfrm>
            <a:off x="2231239" y="3419071"/>
            <a:ext cx="1014989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595140-B170-3DD8-7056-767BA951E12A}"/>
              </a:ext>
            </a:extLst>
          </p:cNvPr>
          <p:cNvCxnSpPr>
            <a:cxnSpLocks/>
          </p:cNvCxnSpPr>
          <p:nvPr/>
        </p:nvCxnSpPr>
        <p:spPr>
          <a:xfrm flipH="1">
            <a:off x="2234991" y="3692248"/>
            <a:ext cx="536491" cy="27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E8F500-A47C-3892-21A8-7DCB28BA485A}"/>
              </a:ext>
            </a:extLst>
          </p:cNvPr>
          <p:cNvCxnSpPr>
            <a:cxnSpLocks/>
          </p:cNvCxnSpPr>
          <p:nvPr/>
        </p:nvCxnSpPr>
        <p:spPr>
          <a:xfrm flipH="1">
            <a:off x="2887808" y="2612598"/>
            <a:ext cx="14451" cy="183421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805550-E2FA-73DF-9342-A71698BC33B1}"/>
              </a:ext>
            </a:extLst>
          </p:cNvPr>
          <p:cNvCxnSpPr>
            <a:cxnSpLocks/>
          </p:cNvCxnSpPr>
          <p:nvPr/>
        </p:nvCxnSpPr>
        <p:spPr>
          <a:xfrm flipH="1">
            <a:off x="2887808" y="4446815"/>
            <a:ext cx="1385681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390FFDB-D413-9E0D-1E71-804D5B94169D}"/>
              </a:ext>
            </a:extLst>
          </p:cNvPr>
          <p:cNvCxnSpPr>
            <a:cxnSpLocks/>
          </p:cNvCxnSpPr>
          <p:nvPr/>
        </p:nvCxnSpPr>
        <p:spPr>
          <a:xfrm flipV="1">
            <a:off x="3618555" y="2901421"/>
            <a:ext cx="0" cy="10353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53E8B4-27BA-EAB4-D96A-402FDEE20C1F}"/>
              </a:ext>
            </a:extLst>
          </p:cNvPr>
          <p:cNvCxnSpPr>
            <a:cxnSpLocks/>
          </p:cNvCxnSpPr>
          <p:nvPr/>
        </p:nvCxnSpPr>
        <p:spPr>
          <a:xfrm>
            <a:off x="3618555" y="3936721"/>
            <a:ext cx="65493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BA393C-3B19-805C-02F1-A3A86280EA74}"/>
              </a:ext>
            </a:extLst>
          </p:cNvPr>
          <p:cNvCxnSpPr>
            <a:cxnSpLocks/>
          </p:cNvCxnSpPr>
          <p:nvPr/>
        </p:nvCxnSpPr>
        <p:spPr>
          <a:xfrm flipV="1">
            <a:off x="3246228" y="3419071"/>
            <a:ext cx="0" cy="2446341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5878EE-608E-5225-4176-F124924BB615}"/>
              </a:ext>
            </a:extLst>
          </p:cNvPr>
          <p:cNvCxnSpPr>
            <a:cxnSpLocks/>
          </p:cNvCxnSpPr>
          <p:nvPr/>
        </p:nvCxnSpPr>
        <p:spPr>
          <a:xfrm flipV="1">
            <a:off x="3246228" y="5853100"/>
            <a:ext cx="3905357" cy="5106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54E606-5D4C-BD9F-0094-B4B719745DE5}"/>
              </a:ext>
            </a:extLst>
          </p:cNvPr>
          <p:cNvCxnSpPr>
            <a:cxnSpLocks/>
          </p:cNvCxnSpPr>
          <p:nvPr/>
        </p:nvCxnSpPr>
        <p:spPr>
          <a:xfrm flipV="1">
            <a:off x="7151585" y="3670654"/>
            <a:ext cx="0" cy="2182446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D5BCFE-6509-AEB2-02C9-4303200E89B5}"/>
              </a:ext>
            </a:extLst>
          </p:cNvPr>
          <p:cNvCxnSpPr>
            <a:cxnSpLocks/>
          </p:cNvCxnSpPr>
          <p:nvPr/>
        </p:nvCxnSpPr>
        <p:spPr>
          <a:xfrm flipH="1">
            <a:off x="6407373" y="3670654"/>
            <a:ext cx="744212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4A47F0-8B06-DA9D-2688-4552F1E62E66}"/>
              </a:ext>
            </a:extLst>
          </p:cNvPr>
          <p:cNvCxnSpPr>
            <a:cxnSpLocks/>
          </p:cNvCxnSpPr>
          <p:nvPr/>
        </p:nvCxnSpPr>
        <p:spPr>
          <a:xfrm flipV="1">
            <a:off x="2767882" y="3678184"/>
            <a:ext cx="3031" cy="2451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302E66-7A7B-0D0E-ED0E-70D9C5E5BD04}"/>
              </a:ext>
            </a:extLst>
          </p:cNvPr>
          <p:cNvCxnSpPr>
            <a:cxnSpLocks/>
          </p:cNvCxnSpPr>
          <p:nvPr/>
        </p:nvCxnSpPr>
        <p:spPr>
          <a:xfrm flipH="1">
            <a:off x="2766587" y="6137555"/>
            <a:ext cx="4632405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B00E46-7CD5-AB33-0CA3-03AEC5B1A8E1}"/>
              </a:ext>
            </a:extLst>
          </p:cNvPr>
          <p:cNvCxnSpPr>
            <a:cxnSpLocks/>
          </p:cNvCxnSpPr>
          <p:nvPr/>
        </p:nvCxnSpPr>
        <p:spPr>
          <a:xfrm flipH="1">
            <a:off x="6407373" y="3419071"/>
            <a:ext cx="994222" cy="1449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2B23AD7-A216-2262-6A0B-396793E88976}"/>
              </a:ext>
            </a:extLst>
          </p:cNvPr>
          <p:cNvCxnSpPr>
            <a:cxnSpLocks/>
          </p:cNvCxnSpPr>
          <p:nvPr/>
        </p:nvCxnSpPr>
        <p:spPr>
          <a:xfrm flipV="1">
            <a:off x="7398992" y="3419549"/>
            <a:ext cx="0" cy="2718006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3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 Wei Ling [胡瑋凌]</dc:creator>
  <cp:lastModifiedBy>Zhu Qi [朱琪]</cp:lastModifiedBy>
  <cp:revision>21</cp:revision>
  <dcterms:created xsi:type="dcterms:W3CDTF">2021-08-16T07:30:33Z</dcterms:created>
  <dcterms:modified xsi:type="dcterms:W3CDTF">2022-07-14T01:53:33Z</dcterms:modified>
</cp:coreProperties>
</file>