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05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79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4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8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3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1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5D27-4F5F-4096-AF8C-C9D50F0E020B}" type="datetimeFigureOut">
              <a:rPr lang="zh-TW" altLang="en-US" smtClean="0"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FACA-AE85-4A67-8E51-32F9DA771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6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6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7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7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33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2" y="7218"/>
            <a:ext cx="9113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99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" y="0"/>
            <a:ext cx="914124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4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喨</dc:creator>
  <cp:lastModifiedBy>喨</cp:lastModifiedBy>
  <cp:revision>1</cp:revision>
  <dcterms:created xsi:type="dcterms:W3CDTF">2018-11-03T04:21:54Z</dcterms:created>
  <dcterms:modified xsi:type="dcterms:W3CDTF">2018-11-03T04:30:48Z</dcterms:modified>
</cp:coreProperties>
</file>