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5704-6681-4932-B9BA-2E1DFEE26D9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8FF5-DCAF-4319-86B5-250C557F84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67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5704-6681-4932-B9BA-2E1DFEE26D9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8FF5-DCAF-4319-86B5-250C557F84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43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5704-6681-4932-B9BA-2E1DFEE26D9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8FF5-DCAF-4319-86B5-250C557F84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90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5704-6681-4932-B9BA-2E1DFEE26D9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8FF5-DCAF-4319-86B5-250C557F84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94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5704-6681-4932-B9BA-2E1DFEE26D9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8FF5-DCAF-4319-86B5-250C557F84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30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5704-6681-4932-B9BA-2E1DFEE26D9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8FF5-DCAF-4319-86B5-250C557F84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99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5704-6681-4932-B9BA-2E1DFEE26D9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8FF5-DCAF-4319-86B5-250C557F84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10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5704-6681-4932-B9BA-2E1DFEE26D9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8FF5-DCAF-4319-86B5-250C557F84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9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5704-6681-4932-B9BA-2E1DFEE26D9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8FF5-DCAF-4319-86B5-250C557F84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10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5704-6681-4932-B9BA-2E1DFEE26D9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8FF5-DCAF-4319-86B5-250C557F84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92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5704-6681-4932-B9BA-2E1DFEE26D9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8FF5-DCAF-4319-86B5-250C557F84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81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5704-6681-4932-B9BA-2E1DFEE26D94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8FF5-DCAF-4319-86B5-250C557F84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72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" y="56825"/>
            <a:ext cx="9058187" cy="668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80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00" y="764704"/>
            <a:ext cx="9145016" cy="6498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56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5" y="0"/>
            <a:ext cx="9092129" cy="666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12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" y="260648"/>
            <a:ext cx="8856984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12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8" y="116632"/>
            <a:ext cx="9112412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87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03649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43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170386" cy="6767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99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" y="210506"/>
            <a:ext cx="9037895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71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如螢幕大小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4</cp:revision>
  <dcterms:created xsi:type="dcterms:W3CDTF">2018-10-25T06:15:59Z</dcterms:created>
  <dcterms:modified xsi:type="dcterms:W3CDTF">2018-10-25T06:59:22Z</dcterms:modified>
</cp:coreProperties>
</file>