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00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90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4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53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24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4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45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95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4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22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17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A3EB-A2D7-42AF-BE03-489F58BDAE1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0427-41EC-4629-88C1-797A5ECD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23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53" y="980728"/>
            <a:ext cx="9068477" cy="474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37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2018-10-16T06:41:17Z</dcterms:created>
  <dcterms:modified xsi:type="dcterms:W3CDTF">2018-10-16T07:18:13Z</dcterms:modified>
</cp:coreProperties>
</file>