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76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55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96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3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85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1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81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0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99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0F75-3E5A-4C36-9D22-DD2406184F16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B06C-947C-45CE-B5FA-AE3E9069E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64488" cy="491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00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84597"/>
            <a:ext cx="9145016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0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78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0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2018-10-16T08:47:33Z</dcterms:created>
  <dcterms:modified xsi:type="dcterms:W3CDTF">2018-10-16T08:59:42Z</dcterms:modified>
</cp:coreProperties>
</file>