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6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1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8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4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2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9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9C72-A66B-46D6-8BC1-D721FC0D5956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CC17-8F2A-4272-802B-DEA647048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0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" y="0"/>
            <a:ext cx="8677453" cy="721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21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71"/>
            <a:ext cx="8820472" cy="69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" y="82799"/>
            <a:ext cx="9180512" cy="677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2018-10-25T09:00:33Z</dcterms:created>
  <dcterms:modified xsi:type="dcterms:W3CDTF">2018-10-25T09:07:08Z</dcterms:modified>
</cp:coreProperties>
</file>