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87" autoAdjust="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7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3011-0962-40EA-8272-7873BC213A5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5957-23D0-468C-AD1B-98D94A8A3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324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8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6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7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4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4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3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89248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5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0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177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9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2018-10-04T06:12:10Z</dcterms:created>
  <dcterms:modified xsi:type="dcterms:W3CDTF">2018-10-04T06:58:17Z</dcterms:modified>
</cp:coreProperties>
</file>