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C3DF-6D2F-4C0F-914A-6DA1794C1CFF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227A-4A10-4465-A375-A8F13C1B2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67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C3DF-6D2F-4C0F-914A-6DA1794C1CFF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227A-4A10-4465-A375-A8F13C1B2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69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C3DF-6D2F-4C0F-914A-6DA1794C1CFF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227A-4A10-4465-A375-A8F13C1B2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73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C3DF-6D2F-4C0F-914A-6DA1794C1CFF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227A-4A10-4465-A375-A8F13C1B2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22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C3DF-6D2F-4C0F-914A-6DA1794C1CFF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227A-4A10-4465-A375-A8F13C1B2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68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C3DF-6D2F-4C0F-914A-6DA1794C1CFF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227A-4A10-4465-A375-A8F13C1B2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63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C3DF-6D2F-4C0F-914A-6DA1794C1CFF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227A-4A10-4465-A375-A8F13C1B2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78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C3DF-6D2F-4C0F-914A-6DA1794C1CFF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227A-4A10-4465-A375-A8F13C1B2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9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C3DF-6D2F-4C0F-914A-6DA1794C1CFF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227A-4A10-4465-A375-A8F13C1B2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31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C3DF-6D2F-4C0F-914A-6DA1794C1CFF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227A-4A10-4465-A375-A8F13C1B2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97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C3DF-6D2F-4C0F-914A-6DA1794C1CFF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227A-4A10-4465-A375-A8F13C1B2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45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FC3DF-6D2F-4C0F-914A-6DA1794C1CFF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E227A-4A10-4465-A375-A8F13C1B2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77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42198"/>
            <a:ext cx="9144000" cy="707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79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2" y="188640"/>
            <a:ext cx="9073008" cy="6597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502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4625"/>
            <a:ext cx="9122423" cy="681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949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如螢幕大小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2</cp:revision>
  <dcterms:created xsi:type="dcterms:W3CDTF">2018-10-25T08:39:24Z</dcterms:created>
  <dcterms:modified xsi:type="dcterms:W3CDTF">2018-10-25T08:51:42Z</dcterms:modified>
</cp:coreProperties>
</file>