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86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F2E9-875E-4F7B-A945-97FE237D205E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8B8B-16AA-4333-A815-297AA6950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2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F2E9-875E-4F7B-A945-97FE237D205E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8B8B-16AA-4333-A815-297AA6950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0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F2E9-875E-4F7B-A945-97FE237D205E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8B8B-16AA-4333-A815-297AA6950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67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F2E9-875E-4F7B-A945-97FE237D205E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8B8B-16AA-4333-A815-297AA6950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15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F2E9-875E-4F7B-A945-97FE237D205E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8B8B-16AA-4333-A815-297AA6950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96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F2E9-875E-4F7B-A945-97FE237D205E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8B8B-16AA-4333-A815-297AA6950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48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F2E9-875E-4F7B-A945-97FE237D205E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8B8B-16AA-4333-A815-297AA6950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08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F2E9-875E-4F7B-A945-97FE237D205E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8B8B-16AA-4333-A815-297AA6950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68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F2E9-875E-4F7B-A945-97FE237D205E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8B8B-16AA-4333-A815-297AA6950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08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F2E9-875E-4F7B-A945-97FE237D205E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8B8B-16AA-4333-A815-297AA6950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67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F2E9-875E-4F7B-A945-97FE237D205E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8B8B-16AA-4333-A815-297AA6950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96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2F2E9-875E-4F7B-A945-97FE237D205E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F8B8B-16AA-4333-A815-297AA6950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36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043" y="0"/>
            <a:ext cx="9290868" cy="674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31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8"/>
            <a:ext cx="8928992" cy="66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06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5165"/>
            <a:ext cx="8856984" cy="6802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3021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如螢幕大小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2</cp:revision>
  <dcterms:created xsi:type="dcterms:W3CDTF">2018-10-25T09:07:13Z</dcterms:created>
  <dcterms:modified xsi:type="dcterms:W3CDTF">2018-10-25T09:22:56Z</dcterms:modified>
</cp:coreProperties>
</file>