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6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9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0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08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2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5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0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28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EA9C-C21F-45E2-8B19-DE1B8F0C774A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C0D9-4ADC-42B0-9345-C913BDF107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0370"/>
            <a:ext cx="8964488" cy="575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4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12968" cy="608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38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48464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5" y="620688"/>
            <a:ext cx="9012493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7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19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如螢幕大小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2018-10-18T06:14:34Z</dcterms:created>
  <dcterms:modified xsi:type="dcterms:W3CDTF">2018-10-18T07:57:51Z</dcterms:modified>
</cp:coreProperties>
</file>