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6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5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7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0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3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8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4060-0646-4D4C-A555-02D1EBCDD207}" type="datetimeFigureOut">
              <a:rPr lang="zh-TW" altLang="en-US" smtClean="0"/>
              <a:t>2018/10/25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8E70-CCBA-48D9-A593-5A8D6DE01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" y="-89248"/>
            <a:ext cx="8929911" cy="694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79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6632"/>
            <a:ext cx="9128127" cy="673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5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" y="-18009"/>
            <a:ext cx="9001013" cy="685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6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" y="-14267"/>
            <a:ext cx="9026097" cy="687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7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03"/>
            <a:ext cx="9036496" cy="67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1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8784976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06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762"/>
            <a:ext cx="8703598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11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22220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9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64096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0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89"/>
            <a:ext cx="8928992" cy="672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9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1925"/>
            <a:ext cx="9108504" cy="672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8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06222" cy="672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05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834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如螢幕大小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2018-10-25T07:46:58Z</dcterms:created>
  <dcterms:modified xsi:type="dcterms:W3CDTF">2018-10-25T08:37:11Z</dcterms:modified>
</cp:coreProperties>
</file>