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22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1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2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2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4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1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BCC1-667C-4C5C-BFC6-231B904CF48A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3B30-079A-46B4-90A9-DFD0D42E1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94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05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671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2018-10-16T06:49:05Z</dcterms:created>
  <dcterms:modified xsi:type="dcterms:W3CDTF">2018-10-16T07:29:20Z</dcterms:modified>
</cp:coreProperties>
</file>