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76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2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1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0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5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2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1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8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6FAF-E7A2-4A8B-8FBC-DB5A762BE221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DA6B-993C-4BD4-B7E6-5B2067760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2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0"/>
            <a:ext cx="91405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37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53" y="0"/>
            <a:ext cx="91683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6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2018-10-25T08:36:05Z</dcterms:created>
  <dcterms:modified xsi:type="dcterms:W3CDTF">2018-10-25T08:43:56Z</dcterms:modified>
</cp:coreProperties>
</file>