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7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6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3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8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52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9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33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2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19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4BDD1-209B-4F58-9D85-2AD6C05CBC00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00D1-1921-4B83-811C-3DB7A4CB0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00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78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85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35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4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9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18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69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3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44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09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29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44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09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4682"/>
            <a:ext cx="7948103" cy="41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37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90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68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39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如螢幕大小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5</cp:revision>
  <dcterms:created xsi:type="dcterms:W3CDTF">2018-10-04T06:12:42Z</dcterms:created>
  <dcterms:modified xsi:type="dcterms:W3CDTF">2018-10-04T07:09:45Z</dcterms:modified>
</cp:coreProperties>
</file>