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11" autoAdjust="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0D4B-BC70-4CA7-8027-12F179EC801E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3E6B-9F8E-4731-A4BF-C9837744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6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0D4B-BC70-4CA7-8027-12F179EC801E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3E6B-9F8E-4731-A4BF-C9837744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05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0D4B-BC70-4CA7-8027-12F179EC801E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3E6B-9F8E-4731-A4BF-C9837744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40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0D4B-BC70-4CA7-8027-12F179EC801E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3E6B-9F8E-4731-A4BF-C9837744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5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0D4B-BC70-4CA7-8027-12F179EC801E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3E6B-9F8E-4731-A4BF-C9837744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88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0D4B-BC70-4CA7-8027-12F179EC801E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3E6B-9F8E-4731-A4BF-C9837744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5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0D4B-BC70-4CA7-8027-12F179EC801E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3E6B-9F8E-4731-A4BF-C9837744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00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0D4B-BC70-4CA7-8027-12F179EC801E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3E6B-9F8E-4731-A4BF-C9837744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14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0D4B-BC70-4CA7-8027-12F179EC801E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3E6B-9F8E-4731-A4BF-C9837744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16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0D4B-BC70-4CA7-8027-12F179EC801E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3E6B-9F8E-4731-A4BF-C9837744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12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0D4B-BC70-4CA7-8027-12F179EC801E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3E6B-9F8E-4731-A4BF-C9837744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35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0D4B-BC70-4CA7-8027-12F179EC801E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23E6B-9F8E-4731-A4BF-C9837744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49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56" y="0"/>
            <a:ext cx="9162256" cy="68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44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45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9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13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75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如螢幕大小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2018-10-11T08:29:01Z</dcterms:created>
  <dcterms:modified xsi:type="dcterms:W3CDTF">2018-10-11T08:44:53Z</dcterms:modified>
</cp:coreProperties>
</file>