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98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4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3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0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8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10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08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6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8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BA5E-141F-4375-A810-9A3252537199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4349-B6FA-46A0-BFCC-6A07BB9EF3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5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80" y="-35421"/>
            <a:ext cx="9156179" cy="689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8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30"/>
            <a:ext cx="9144000" cy="687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47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80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如螢幕大小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2018-10-25T09:01:43Z</dcterms:created>
  <dcterms:modified xsi:type="dcterms:W3CDTF">2018-10-25T09:14:25Z</dcterms:modified>
</cp:coreProperties>
</file>