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898" y="-10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BBD6B-747C-400C-981A-DFF117A03CC6}" type="datetimeFigureOut">
              <a:rPr lang="zh-TW" altLang="en-US" smtClean="0"/>
              <a:t>2018/10/11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E2D0-ABC2-4440-B574-E1576626EF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4431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BBD6B-747C-400C-981A-DFF117A03CC6}" type="datetimeFigureOut">
              <a:rPr lang="zh-TW" altLang="en-US" smtClean="0"/>
              <a:t>2018/10/11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E2D0-ABC2-4440-B574-E1576626EF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8447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BBD6B-747C-400C-981A-DFF117A03CC6}" type="datetimeFigureOut">
              <a:rPr lang="zh-TW" altLang="en-US" smtClean="0"/>
              <a:t>2018/10/11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E2D0-ABC2-4440-B574-E1576626EF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4036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BBD6B-747C-400C-981A-DFF117A03CC6}" type="datetimeFigureOut">
              <a:rPr lang="zh-TW" altLang="en-US" smtClean="0"/>
              <a:t>2018/10/11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E2D0-ABC2-4440-B574-E1576626EF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9008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BBD6B-747C-400C-981A-DFF117A03CC6}" type="datetimeFigureOut">
              <a:rPr lang="zh-TW" altLang="en-US" smtClean="0"/>
              <a:t>2018/10/11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E2D0-ABC2-4440-B574-E1576626EF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3256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BBD6B-747C-400C-981A-DFF117A03CC6}" type="datetimeFigureOut">
              <a:rPr lang="zh-TW" altLang="en-US" smtClean="0"/>
              <a:t>2018/10/11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E2D0-ABC2-4440-B574-E1576626EF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3649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BBD6B-747C-400C-981A-DFF117A03CC6}" type="datetimeFigureOut">
              <a:rPr lang="zh-TW" altLang="en-US" smtClean="0"/>
              <a:t>2018/10/11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E2D0-ABC2-4440-B574-E1576626EF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4622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BBD6B-747C-400C-981A-DFF117A03CC6}" type="datetimeFigureOut">
              <a:rPr lang="zh-TW" altLang="en-US" smtClean="0"/>
              <a:t>2018/10/11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E2D0-ABC2-4440-B574-E1576626EF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8995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BBD6B-747C-400C-981A-DFF117A03CC6}" type="datetimeFigureOut">
              <a:rPr lang="zh-TW" altLang="en-US" smtClean="0"/>
              <a:t>2018/10/11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E2D0-ABC2-4440-B574-E1576626EF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7421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BBD6B-747C-400C-981A-DFF117A03CC6}" type="datetimeFigureOut">
              <a:rPr lang="zh-TW" altLang="en-US" smtClean="0"/>
              <a:t>2018/10/11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E2D0-ABC2-4440-B574-E1576626EF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456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BBD6B-747C-400C-981A-DFF117A03CC6}" type="datetimeFigureOut">
              <a:rPr lang="zh-TW" altLang="en-US" smtClean="0"/>
              <a:t>2018/10/11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E2D0-ABC2-4440-B574-E1576626EF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1787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BBD6B-747C-400C-981A-DFF117A03CC6}" type="datetimeFigureOut">
              <a:rPr lang="zh-TW" altLang="en-US" smtClean="0"/>
              <a:t>2018/10/11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9E2D0-ABC2-4440-B574-E1576626EF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2691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6815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597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8892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44"/>
            <a:ext cx="9144000" cy="6845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5939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7128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7600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8051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0284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305" y="0"/>
            <a:ext cx="918430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3401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305" y="0"/>
            <a:ext cx="919806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8359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0</Words>
  <Application>Microsoft Office PowerPoint</Application>
  <PresentationFormat>如螢幕大小 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KSUIE</dc:creator>
  <cp:lastModifiedBy>KSUIE</cp:lastModifiedBy>
  <cp:revision>4</cp:revision>
  <dcterms:created xsi:type="dcterms:W3CDTF">2018-10-11T07:12:18Z</dcterms:created>
  <dcterms:modified xsi:type="dcterms:W3CDTF">2018-10-11T08:27:13Z</dcterms:modified>
</cp:coreProperties>
</file>