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F270-CFAD-44AD-BAF8-E2AE8C7A9224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092C-D9F7-411D-A9E9-44E33C609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14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F270-CFAD-44AD-BAF8-E2AE8C7A9224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092C-D9F7-411D-A9E9-44E33C609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81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F270-CFAD-44AD-BAF8-E2AE8C7A9224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092C-D9F7-411D-A9E9-44E33C609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82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F270-CFAD-44AD-BAF8-E2AE8C7A9224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092C-D9F7-411D-A9E9-44E33C609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4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F270-CFAD-44AD-BAF8-E2AE8C7A9224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092C-D9F7-411D-A9E9-44E33C609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F270-CFAD-44AD-BAF8-E2AE8C7A9224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092C-D9F7-411D-A9E9-44E33C609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12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F270-CFAD-44AD-BAF8-E2AE8C7A9224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092C-D9F7-411D-A9E9-44E33C609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67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F270-CFAD-44AD-BAF8-E2AE8C7A9224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092C-D9F7-411D-A9E9-44E33C609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9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F270-CFAD-44AD-BAF8-E2AE8C7A9224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092C-D9F7-411D-A9E9-44E33C609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39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F270-CFAD-44AD-BAF8-E2AE8C7A9224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092C-D9F7-411D-A9E9-44E33C609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43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F270-CFAD-44AD-BAF8-E2AE8C7A9224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092C-D9F7-411D-A9E9-44E33C609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57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6F270-CFAD-44AD-BAF8-E2AE8C7A9224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8092C-D9F7-411D-A9E9-44E33C609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13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00" y="16396"/>
            <a:ext cx="9153500" cy="6841604"/>
          </a:xfrm>
        </p:spPr>
      </p:pic>
    </p:spTree>
    <p:extLst>
      <p:ext uri="{BB962C8B-B14F-4D97-AF65-F5344CB8AC3E}">
        <p14:creationId xmlns:p14="http://schemas.microsoft.com/office/powerpoint/2010/main" val="125272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50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851"/>
            <a:ext cx="9144000" cy="68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77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54" y="0"/>
            <a:ext cx="915725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481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47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64" y="0"/>
            <a:ext cx="91646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69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84" y="0"/>
            <a:ext cx="9152384" cy="6858000"/>
          </a:xfrm>
        </p:spPr>
      </p:pic>
    </p:spTree>
    <p:extLst>
      <p:ext uri="{BB962C8B-B14F-4D97-AF65-F5344CB8AC3E}">
        <p14:creationId xmlns:p14="http://schemas.microsoft.com/office/powerpoint/2010/main" val="4231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27211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46" y="0"/>
            <a:ext cx="9150946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5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614"/>
            <a:ext cx="9144000" cy="688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1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67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2"/>
            <a:ext cx="9144000" cy="685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69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35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75"/>
            <a:ext cx="9144000" cy="686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79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如螢幕大小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6</cp:revision>
  <dcterms:created xsi:type="dcterms:W3CDTF">2018-10-18T05:49:14Z</dcterms:created>
  <dcterms:modified xsi:type="dcterms:W3CDTF">2018-10-18T08:04:37Z</dcterms:modified>
</cp:coreProperties>
</file>