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15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47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9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32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57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9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2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42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81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9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99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166D-B05B-4E56-ACD1-B081ACBFC4B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231D-BC38-4C4E-90B9-49EB2C097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5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498"/>
            <a:ext cx="9144000" cy="688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5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98" y="0"/>
            <a:ext cx="916339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08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" y="0"/>
            <a:ext cx="91683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3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92"/>
            <a:ext cx="9144000" cy="686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29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42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80" y="0"/>
            <a:ext cx="91687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40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07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0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37"/>
            <a:ext cx="9155470" cy="684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7</cp:revision>
  <dcterms:created xsi:type="dcterms:W3CDTF">2018-10-18T07:27:24Z</dcterms:created>
  <dcterms:modified xsi:type="dcterms:W3CDTF">2018-10-18T11:21:56Z</dcterms:modified>
</cp:coreProperties>
</file>