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2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F665-EDB0-4C4C-ADD6-02724783085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C535-5463-4237-AC84-6DDE916EA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" y="20960"/>
            <a:ext cx="9131176" cy="683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97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32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29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5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9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3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2018-10-25T06:19:43Z</dcterms:created>
  <dcterms:modified xsi:type="dcterms:W3CDTF">2018-10-25T06:56:47Z</dcterms:modified>
</cp:coreProperties>
</file>