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34E-630B-4165-AD62-A4DBF0E1756C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F757-3580-4C41-B654-82C67D0A1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63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34E-630B-4165-AD62-A4DBF0E1756C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F757-3580-4C41-B654-82C67D0A1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22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34E-630B-4165-AD62-A4DBF0E1756C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F757-3580-4C41-B654-82C67D0A1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77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34E-630B-4165-AD62-A4DBF0E1756C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F757-3580-4C41-B654-82C67D0A1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37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34E-630B-4165-AD62-A4DBF0E1756C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F757-3580-4C41-B654-82C67D0A1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82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34E-630B-4165-AD62-A4DBF0E1756C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F757-3580-4C41-B654-82C67D0A1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63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34E-630B-4165-AD62-A4DBF0E1756C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F757-3580-4C41-B654-82C67D0A1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25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34E-630B-4165-AD62-A4DBF0E1756C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F757-3580-4C41-B654-82C67D0A1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34E-630B-4165-AD62-A4DBF0E1756C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F757-3580-4C41-B654-82C67D0A1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3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34E-630B-4165-AD62-A4DBF0E1756C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F757-3580-4C41-B654-82C67D0A1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07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34E-630B-4165-AD62-A4DBF0E1756C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F757-3580-4C41-B654-82C67D0A1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4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C34E-630B-4165-AD62-A4DBF0E1756C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F757-3580-4C41-B654-82C67D0A1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2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SUIE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1603"/>
            <a:ext cx="8280920" cy="608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1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KSUIE\Desktop\擷取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8" y="116632"/>
            <a:ext cx="8878888" cy="64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2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SUIE\Desktop\擷取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1"/>
            <a:ext cx="8496944" cy="63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SUIE\Desktop\擷取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9" y="142785"/>
            <a:ext cx="8821738" cy="632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99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SUIE\Desktop\擷取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" y="188640"/>
            <a:ext cx="8859838" cy="650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14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SUIE\Desktop\擷取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40788" cy="649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2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SUIE\Desktop\擷取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812213" cy="663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51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KSUIE\Desktop\擷取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859837" cy="646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3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KSUIE\Desktop\擷取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859838" cy="654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12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KSUIE\Desktop\擷取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8" y="116632"/>
            <a:ext cx="8897938" cy="649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9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如螢幕大小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2018-09-27T06:17:39Z</dcterms:created>
  <dcterms:modified xsi:type="dcterms:W3CDTF">2018-09-27T06:47:47Z</dcterms:modified>
</cp:coreProperties>
</file>