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9" r:id="rId5"/>
    <p:sldId id="258" r:id="rId6"/>
    <p:sldId id="260" r:id="rId7"/>
    <p:sldId id="261" r:id="rId8"/>
    <p:sldId id="268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2A0A1-A39E-4E85-BEE7-6CB096D94547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0924-1C05-4D11-A9A4-FC190208E30F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2A0A1-A39E-4E85-BEE7-6CB096D94547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0924-1C05-4D11-A9A4-FC190208E30F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2A0A1-A39E-4E85-BEE7-6CB096D94547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0924-1C05-4D11-A9A4-FC190208E30F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2A0A1-A39E-4E85-BEE7-6CB096D94547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0924-1C05-4D11-A9A4-FC190208E30F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2A0A1-A39E-4E85-BEE7-6CB096D94547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0924-1C05-4D11-A9A4-FC190208E30F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2A0A1-A39E-4E85-BEE7-6CB096D94547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0924-1C05-4D11-A9A4-FC190208E30F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2A0A1-A39E-4E85-BEE7-6CB096D94547}" type="datetimeFigureOut">
              <a:rPr lang="zh-TW" altLang="en-US" smtClean="0"/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0924-1C05-4D11-A9A4-FC190208E30F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2A0A1-A39E-4E85-BEE7-6CB096D94547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0924-1C05-4D11-A9A4-FC190208E30F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2A0A1-A39E-4E85-BEE7-6CB096D94547}" type="datetimeFigureOut">
              <a:rPr lang="zh-TW" altLang="en-US" smtClean="0"/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0924-1C05-4D11-A9A4-FC190208E30F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2A0A1-A39E-4E85-BEE7-6CB096D94547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0924-1C05-4D11-A9A4-FC190208E30F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2A0A1-A39E-4E85-BEE7-6CB096D94547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0924-1C05-4D11-A9A4-FC190208E30F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2A0A1-A39E-4E85-BEE7-6CB096D94547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20924-1C05-4D11-A9A4-FC190208E30F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Eclipse</a:t>
            </a:r>
            <a:r>
              <a:rPr lang="zh-TW" altLang="en-US" smtClean="0"/>
              <a:t>程式實戰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圖片 3" descr="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" y="332740"/>
            <a:ext cx="6652895" cy="2110740"/>
          </a:xfrm>
          <a:prstGeom prst="rect">
            <a:avLst/>
          </a:prstGeom>
        </p:spPr>
      </p:pic>
      <p:pic>
        <p:nvPicPr>
          <p:cNvPr id="5" name="圖片 4" descr="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585" y="2997200"/>
            <a:ext cx="5192395" cy="27800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TW" altLang="en-US" dirty="0" smtClean="0">
                <a:sym typeface="+mn-ea"/>
              </a:rPr>
              <a:t>程式碼架構</a:t>
            </a:r>
            <a:endParaRPr lang="zh-TW" altLang="en-US"/>
          </a:p>
        </p:txBody>
      </p:sp>
      <p:pic>
        <p:nvPicPr>
          <p:cNvPr id="4" name="圖片 3" descr="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405" y="2132965"/>
            <a:ext cx="7719060" cy="36137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Eclipse</a:t>
            </a:r>
            <a:endParaRPr lang="en-US" altLang="zh-TW" dirty="0" smtClean="0"/>
          </a:p>
          <a:p>
            <a:r>
              <a:rPr lang="en-US" altLang="zh-TW" dirty="0" smtClean="0">
                <a:sym typeface="+mn-ea"/>
              </a:rPr>
              <a:t>Eclipse</a:t>
            </a:r>
            <a:r>
              <a:rPr lang="zh-TW" altLang="en-US" dirty="0" smtClean="0">
                <a:sym typeface="+mn-ea"/>
              </a:rPr>
              <a:t>安裝</a:t>
            </a:r>
            <a:endParaRPr lang="zh-TW" altLang="en-US" dirty="0" smtClean="0">
              <a:sym typeface="+mn-ea"/>
            </a:endParaRPr>
          </a:p>
          <a:p>
            <a:r>
              <a:rPr lang="zh-TW" altLang="en-US" dirty="0" smtClean="0">
                <a:sym typeface="+mn-ea"/>
              </a:rPr>
              <a:t>第一支</a:t>
            </a:r>
            <a:r>
              <a:rPr lang="en-US" altLang="zh-TW" dirty="0" smtClean="0">
                <a:sym typeface="+mn-ea"/>
              </a:rPr>
              <a:t>Eclipse java</a:t>
            </a:r>
            <a:r>
              <a:rPr lang="zh-TW" altLang="en-US" dirty="0" smtClean="0">
                <a:sym typeface="+mn-ea"/>
              </a:rPr>
              <a:t>程式開發</a:t>
            </a:r>
            <a:endParaRPr lang="zh-TW" altLang="en-US" dirty="0" smtClean="0">
              <a:sym typeface="+mn-ea"/>
            </a:endParaRPr>
          </a:p>
          <a:p>
            <a:r>
              <a:rPr lang="zh-TW" altLang="en-US" dirty="0" smtClean="0">
                <a:sym typeface="+mn-ea"/>
              </a:rPr>
              <a:t>程式碼架構</a:t>
            </a:r>
            <a:endParaRPr lang="zh-TW" altLang="en-US" dirty="0" smtClean="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TW" dirty="0" smtClean="0">
                <a:sym typeface="+mn-ea"/>
              </a:rPr>
              <a:t>Eclipse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TW" altLang="en-US"/>
              <a:t>Eclipse是著名的跨平台開源整合式開發環境。最初主要用來Java語言開發，目前亦有人通過外掛程式使其作為C++、Python、PHP等其他語言的開發工具。 Eclipse的本身只是一個框架平台，但是眾多外掛程式的支援，使得Eclipse擁有較佳的靈活性，所以許多軟體開發商以Eclipse為框架開發自己的IDE。</a:t>
            </a:r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TW" dirty="0" smtClean="0">
                <a:sym typeface="+mn-ea"/>
              </a:rPr>
              <a:t>Eclipse</a:t>
            </a:r>
            <a:r>
              <a:rPr lang="zh-TW" altLang="en-US" dirty="0" smtClean="0">
                <a:sym typeface="+mn-ea"/>
              </a:rPr>
              <a:t>安裝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TW" altLang="en-US" sz="2400"/>
              <a:t>https://www.eclipse.org/downloads/packages/</a:t>
            </a:r>
            <a:endParaRPr lang="zh-TW" altLang="en-US" sz="2400"/>
          </a:p>
          <a:p>
            <a:pPr marL="0" indent="0">
              <a:buNone/>
            </a:pPr>
            <a:endParaRPr lang="zh-TW" altLang="en-US" sz="2400"/>
          </a:p>
        </p:txBody>
      </p:sp>
      <p:pic>
        <p:nvPicPr>
          <p:cNvPr id="4" name="圖片 3" descr="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360" y="2132965"/>
            <a:ext cx="7837170" cy="42900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圖片 3" descr="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360" y="1845310"/>
            <a:ext cx="8481695" cy="39096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圖片 3" descr="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605" y="189230"/>
            <a:ext cx="6073775" cy="3002280"/>
          </a:xfrm>
          <a:prstGeom prst="rect">
            <a:avLst/>
          </a:prstGeom>
        </p:spPr>
      </p:pic>
      <p:pic>
        <p:nvPicPr>
          <p:cNvPr id="5" name="圖片 4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385" y="3429000"/>
            <a:ext cx="5471795" cy="2705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360" y="2925128"/>
            <a:ext cx="8229600" cy="1143000"/>
          </a:xfrm>
        </p:spPr>
        <p:txBody>
          <a:bodyPr/>
          <a:p>
            <a:r>
              <a:rPr lang="zh-TW" altLang="en-US" dirty="0" smtClean="0">
                <a:sym typeface="+mn-ea"/>
              </a:rPr>
              <a:t>第一支</a:t>
            </a:r>
            <a:r>
              <a:rPr lang="en-US" altLang="zh-TW" dirty="0" smtClean="0">
                <a:sym typeface="+mn-ea"/>
              </a:rPr>
              <a:t>Eclipse java</a:t>
            </a:r>
            <a:r>
              <a:rPr lang="zh-TW" altLang="en-US" dirty="0" smtClean="0">
                <a:sym typeface="+mn-ea"/>
              </a:rPr>
              <a:t>程式開發</a:t>
            </a:r>
            <a:endParaRPr lang="zh-TW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圖片 3" descr="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340" y="117475"/>
            <a:ext cx="5385435" cy="4005580"/>
          </a:xfrm>
          <a:prstGeom prst="rect">
            <a:avLst/>
          </a:prstGeom>
        </p:spPr>
      </p:pic>
      <p:pic>
        <p:nvPicPr>
          <p:cNvPr id="5" name="圖片 4" descr="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100" y="2061210"/>
            <a:ext cx="4559300" cy="45923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圖片 3" descr="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" y="260985"/>
            <a:ext cx="4504055" cy="3147060"/>
          </a:xfrm>
          <a:prstGeom prst="rect">
            <a:avLst/>
          </a:prstGeom>
        </p:spPr>
      </p:pic>
      <p:pic>
        <p:nvPicPr>
          <p:cNvPr id="5" name="圖片 4" descr="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55" y="1917065"/>
            <a:ext cx="3902710" cy="44043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</Words>
  <Application>Kingsoft Office WPP</Application>
  <PresentationFormat>如螢幕大小 (4:3)</PresentationFormat>
  <Paragraphs>22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佈景主題</vt:lpstr>
      <vt:lpstr>Eclipse程式實戰</vt:lpstr>
      <vt:lpstr>Agenda</vt:lpstr>
      <vt:lpstr>PowerPoint 演示文稿</vt:lpstr>
      <vt:lpstr>Eclipse安裝</vt:lpstr>
      <vt:lpstr>PowerPoint 演示文稿</vt:lpstr>
      <vt:lpstr>PowerPoint 演示文稿</vt:lpstr>
      <vt:lpstr>第一支Eclipse java程式開發</vt:lpstr>
      <vt:lpstr>PowerPoint 演示文稿</vt:lpstr>
      <vt:lpstr>PowerPoint 演示文稿</vt:lpstr>
      <vt:lpstr>PowerPoint 演示文稿</vt:lpstr>
      <vt:lpstr>程式碼架構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Eclipse程式實戰</dc:title>
  <dc:creator>KSUIE</dc:creator>
  <cp:lastModifiedBy>acer</cp:lastModifiedBy>
  <cp:revision>14</cp:revision>
  <dcterms:created xsi:type="dcterms:W3CDTF">2021-03-18T08:17:00Z</dcterms:created>
  <dcterms:modified xsi:type="dcterms:W3CDTF">2021-03-30T14:32:14Z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1028-10.6.0.5380</vt:lpwstr>
  </property>
</Properties>
</file>