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4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A1B0-5094-486A-89D4-EBD7ECBD0AC4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19F68-A08D-42B7-AC91-89C24EEF4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4179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A1B0-5094-486A-89D4-EBD7ECBD0AC4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19F68-A08D-42B7-AC91-89C24EEF4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8763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A1B0-5094-486A-89D4-EBD7ECBD0AC4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19F68-A08D-42B7-AC91-89C24EEF4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9435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A1B0-5094-486A-89D4-EBD7ECBD0AC4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19F68-A08D-42B7-AC91-89C24EEF4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0918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A1B0-5094-486A-89D4-EBD7ECBD0AC4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19F68-A08D-42B7-AC91-89C24EEF4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4235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A1B0-5094-486A-89D4-EBD7ECBD0AC4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19F68-A08D-42B7-AC91-89C24EEF4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8283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A1B0-5094-486A-89D4-EBD7ECBD0AC4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19F68-A08D-42B7-AC91-89C24EEF4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460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A1B0-5094-486A-89D4-EBD7ECBD0AC4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19F68-A08D-42B7-AC91-89C24EEF4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7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A1B0-5094-486A-89D4-EBD7ECBD0AC4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19F68-A08D-42B7-AC91-89C24EEF4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2951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A1B0-5094-486A-89D4-EBD7ECBD0AC4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19F68-A08D-42B7-AC91-89C24EEF4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320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A1B0-5094-486A-89D4-EBD7ECBD0AC4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19F68-A08D-42B7-AC91-89C24EEF4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6931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5A1B0-5094-486A-89D4-EBD7ECBD0AC4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19F68-A08D-42B7-AC91-89C24EEF4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845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20210225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1708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12776"/>
            <a:ext cx="6768752" cy="5025900"/>
          </a:xfrm>
        </p:spPr>
      </p:pic>
    </p:spTree>
    <p:extLst>
      <p:ext uri="{BB962C8B-B14F-4D97-AF65-F5344CB8AC3E}">
        <p14:creationId xmlns:p14="http://schemas.microsoft.com/office/powerpoint/2010/main" val="301797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40768"/>
            <a:ext cx="6696744" cy="5083071"/>
          </a:xfrm>
        </p:spPr>
      </p:pic>
    </p:spTree>
    <p:extLst>
      <p:ext uri="{BB962C8B-B14F-4D97-AF65-F5344CB8AC3E}">
        <p14:creationId xmlns:p14="http://schemas.microsoft.com/office/powerpoint/2010/main" val="1756885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56792"/>
            <a:ext cx="5616624" cy="4215316"/>
          </a:xfrm>
        </p:spPr>
      </p:pic>
    </p:spTree>
    <p:extLst>
      <p:ext uri="{BB962C8B-B14F-4D97-AF65-F5344CB8AC3E}">
        <p14:creationId xmlns:p14="http://schemas.microsoft.com/office/powerpoint/2010/main" val="1251455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28800"/>
            <a:ext cx="5760640" cy="4423982"/>
          </a:xfrm>
        </p:spPr>
      </p:pic>
    </p:spTree>
    <p:extLst>
      <p:ext uri="{BB962C8B-B14F-4D97-AF65-F5344CB8AC3E}">
        <p14:creationId xmlns:p14="http://schemas.microsoft.com/office/powerpoint/2010/main" val="209679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79919"/>
            <a:ext cx="8229600" cy="3766525"/>
          </a:xfrm>
        </p:spPr>
      </p:pic>
    </p:spTree>
    <p:extLst>
      <p:ext uri="{BB962C8B-B14F-4D97-AF65-F5344CB8AC3E}">
        <p14:creationId xmlns:p14="http://schemas.microsoft.com/office/powerpoint/2010/main" val="3491624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92517"/>
            <a:ext cx="8229600" cy="2141329"/>
          </a:xfrm>
        </p:spPr>
      </p:pic>
    </p:spTree>
    <p:extLst>
      <p:ext uri="{BB962C8B-B14F-4D97-AF65-F5344CB8AC3E}">
        <p14:creationId xmlns:p14="http://schemas.microsoft.com/office/powerpoint/2010/main" val="3027905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2813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1784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</Words>
  <Application>Microsoft Office PowerPoint</Application>
  <PresentationFormat>如螢幕大小 (4:3)</PresentationFormat>
  <Paragraphs>1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佈景主題</vt:lpstr>
      <vt:lpstr>20210225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20210225</dc:title>
  <dc:creator>KSUIE</dc:creator>
  <cp:lastModifiedBy>KSUIE</cp:lastModifiedBy>
  <cp:revision>4</cp:revision>
  <dcterms:created xsi:type="dcterms:W3CDTF">2021-02-25T05:54:58Z</dcterms:created>
  <dcterms:modified xsi:type="dcterms:W3CDTF">2021-02-25T06:43:46Z</dcterms:modified>
</cp:coreProperties>
</file>