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74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0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7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4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9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0AEE-6065-45B7-A2B2-2E2B455883E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3A04-1352-4F6F-81F3-2FF7CCE1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UIE\Desktop\fibonacci遞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0" y="620688"/>
            <a:ext cx="7825284" cy="19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UIE\Desktop\fibonacci itera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0" y="3645024"/>
            <a:ext cx="8188666" cy="211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9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SUIE\Desktop\傳直呼叫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7645233" cy="186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SUIE\Desktop\參考呼叫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298289" cy="250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5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SUIE\Desktop\方法多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01" y="2321379"/>
            <a:ext cx="7845599" cy="18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6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2021-04-29T07:43:03Z</dcterms:created>
  <dcterms:modified xsi:type="dcterms:W3CDTF">2021-04-29T07:45:07Z</dcterms:modified>
</cp:coreProperties>
</file>