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0D9D-D71A-4CF0-8D8A-7B915CB9D199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AF5F-845F-430F-9A08-A045239953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29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0D9D-D71A-4CF0-8D8A-7B915CB9D199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AF5F-845F-430F-9A08-A045239953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85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0D9D-D71A-4CF0-8D8A-7B915CB9D199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AF5F-845F-430F-9A08-A045239953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51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0D9D-D71A-4CF0-8D8A-7B915CB9D199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AF5F-845F-430F-9A08-A045239953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69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0D9D-D71A-4CF0-8D8A-7B915CB9D199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AF5F-845F-430F-9A08-A045239953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44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0D9D-D71A-4CF0-8D8A-7B915CB9D199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AF5F-845F-430F-9A08-A045239953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00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0D9D-D71A-4CF0-8D8A-7B915CB9D199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AF5F-845F-430F-9A08-A045239953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51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0D9D-D71A-4CF0-8D8A-7B915CB9D199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AF5F-845F-430F-9A08-A045239953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8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0D9D-D71A-4CF0-8D8A-7B915CB9D199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AF5F-845F-430F-9A08-A045239953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81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0D9D-D71A-4CF0-8D8A-7B915CB9D199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AF5F-845F-430F-9A08-A045239953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28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0D9D-D71A-4CF0-8D8A-7B915CB9D199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AF5F-845F-430F-9A08-A045239953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9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A0D9D-D71A-4CF0-8D8A-7B915CB9D199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AF5F-845F-430F-9A08-A045239953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88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20210304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40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697" y="1600200"/>
            <a:ext cx="2446606" cy="4525963"/>
          </a:xfrm>
        </p:spPr>
      </p:pic>
    </p:spTree>
    <p:extLst>
      <p:ext uri="{BB962C8B-B14F-4D97-AF65-F5344CB8AC3E}">
        <p14:creationId xmlns:p14="http://schemas.microsoft.com/office/powerpoint/2010/main" val="214905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75" y="1600200"/>
            <a:ext cx="2733450" cy="4525963"/>
          </a:xfrm>
        </p:spPr>
      </p:pic>
    </p:spTree>
    <p:extLst>
      <p:ext uri="{BB962C8B-B14F-4D97-AF65-F5344CB8AC3E}">
        <p14:creationId xmlns:p14="http://schemas.microsoft.com/office/powerpoint/2010/main" val="163030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</Words>
  <Application>Microsoft Office PowerPoint</Application>
  <PresentationFormat>如螢幕大小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20210304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20210304</dc:title>
  <dc:creator>KSUIE</dc:creator>
  <cp:lastModifiedBy>KSUIE</cp:lastModifiedBy>
  <cp:revision>1</cp:revision>
  <dcterms:created xsi:type="dcterms:W3CDTF">2021-03-04T07:02:58Z</dcterms:created>
  <dcterms:modified xsi:type="dcterms:W3CDTF">2021-03-04T07:33:46Z</dcterms:modified>
</cp:coreProperties>
</file>