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4F46-16D4-4DC0-886E-43D6404E1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306646-597D-405C-ADE3-8091F1EFF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53D86-BC49-4BD2-B312-BA7DB838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79A12-78CE-4C6C-B8C5-823F7BA8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478B9-9992-4F4A-974F-A73923E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977EE-4422-4853-834D-750B970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28C39E-F5A5-48ED-9044-85342CFF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9853B-350D-45CF-BA8D-8E5C3678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BC40A-78F4-4269-81D8-74501947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9500F-422D-4255-8061-14245969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F8894F-32D6-43D3-A63F-985870F6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80A3C-CBF1-4557-95B0-58EB19F1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409F4-7266-40E6-A26F-D7A60F5D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975AD9-02C3-41E6-A4E1-E3E1DA3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6392F-EFFD-4340-8F55-7F0DF95A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0B579-4664-4344-923A-2348DD15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094EB-97D4-488C-99E8-7D0567FCE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64B2A-E0D9-4848-A0FC-18C95105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E323A-BC4D-4587-84FC-ECC6969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6B798-7E10-44D2-8313-1E571EE0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BC90A-0EF1-4ECC-8DF2-214D1256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352D-C72D-48E6-84A6-A674F148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C6830-D798-43AA-AE57-842B2E96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E9DF8-AC4B-4B62-822E-C0100D8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95305-C34D-44C4-B4E5-FE4EA8E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DC38E-EAB2-4663-ABA5-EC198119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239DC-B5A3-4175-9BA2-4FFF639AD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1382D8-4D25-4A90-9862-C8F00F8A8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041C6C-BE11-43E9-9B41-2BD5E43E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62A3C7-2C01-460F-ADAF-BDF4E2D4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CE333D-59E5-45E5-A745-57BD319E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6009A-71E5-417E-8227-F33B1808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CA83E-A8E6-4B81-9BDE-BD38210E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30C98D-A0E6-4CAB-96B0-F662BC3C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9BFCE-1BF5-4DE6-8D2F-478B5FE19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A81B5C-9E98-4164-BFA9-A757D826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DE6596-0E8D-402B-9021-F1407B9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55DF1E-3D07-478E-AD6D-B7FF00CC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77FE8D-B62B-4375-A20D-FEAAB616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645F0-9A60-482D-B05C-DA50760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8FDCF5-4581-4197-B9CC-BEBD9A80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F5713-B4A3-47A8-B903-B2223C81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6BFBE2-4955-4EA2-B467-440A3A9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EF4536-7224-48A9-B0E3-82EF92DE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5D7823-962E-4372-831C-808D4AB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C2CD57-9079-4636-9B5B-B1929749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B1C67-0BBE-4A47-AB42-C2EE8DF7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A4FF-D15E-4007-96A9-53C34FF1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3CB22F-FF4B-4530-986B-ED6C2A071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218A19-5E7C-4793-A014-B67D1B2B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12068-D6CA-47D6-A67B-F6959D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223BC-F032-4904-9E0F-19BB98F9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F5889-6ECF-4A86-B6C7-94EB531D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265232-9B2C-47C0-8179-0F81A1CF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894823-6CB3-411C-8C1F-FC35E256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8B62F-6D19-4CD9-9FDE-7CE23668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E61D0F-4B97-49F6-A87D-0A957EA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32CFB7-6810-4C65-8264-391C31E7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4CD3B1-EF92-4B68-98CC-C5EA6D68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2C9DC9-B078-411A-AF34-08D5A0AA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2AC90-6850-4555-85E8-2BB021B90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A643-0A04-42C9-AD3F-C9F9EEED70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F877C-44F0-490F-B0A8-064D2A8F8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7C6621-E7CC-46B3-919F-81CF5B038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9602-BA2B-4160-B63D-59B43D2A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A0E49A-CB9B-499D-9A88-1277FCFF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408E4B-5584-4EDA-8F3C-1EE012C1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8B1587E-549D-4F83-8E8A-A443524F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C9B9A4-4CAC-461E-A4CA-1A5FF0DE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900490-1D5D-48D4-B9E2-2B36015C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2E9D154-9F3C-4AEB-9B9A-C9BC4DD3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78DE39-770B-4EAA-831D-D8C438A7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DA08B91-CF10-4E2D-A14F-29A4B56C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EDBB37-CF7B-4BF2-85D6-2594A280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zzaac</dc:creator>
  <cp:lastModifiedBy>zzaac</cp:lastModifiedBy>
  <cp:revision>2</cp:revision>
  <dcterms:created xsi:type="dcterms:W3CDTF">2019-09-30T04:30:12Z</dcterms:created>
  <dcterms:modified xsi:type="dcterms:W3CDTF">2019-09-30T04:43:30Z</dcterms:modified>
</cp:coreProperties>
</file>