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352" r:id="rId4"/>
    <p:sldId id="342" r:id="rId5"/>
    <p:sldId id="346" r:id="rId6"/>
    <p:sldId id="349" r:id="rId7"/>
    <p:sldId id="350" r:id="rId8"/>
    <p:sldId id="351" r:id="rId9"/>
    <p:sldId id="354" r:id="rId10"/>
    <p:sldId id="344" r:id="rId11"/>
    <p:sldId id="343" r:id="rId12"/>
    <p:sldId id="353" r:id="rId13"/>
    <p:sldId id="34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ner" initials="o" lastIdx="1" clrIdx="0">
    <p:extLst>
      <p:ext uri="{19B8F6BF-5375-455C-9EA6-DF929625EA0E}">
        <p15:presenceInfo xmlns:p15="http://schemas.microsoft.com/office/powerpoint/2012/main" userId="ow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67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3T11:44:02.948" idx="1">
    <p:pos x="5364" y="1417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92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77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16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4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02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16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82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56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03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04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5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88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BB%84%E6%80%81%E7%AE%A1%E7%90%86" TargetMode="External"/><Relationship Id="rId2" Type="http://schemas.openxmlformats.org/officeDocument/2006/relationships/hyperlink" Target="https://zh.wikipedia.org/wiki/%E5%BE%AE%E8%BB%9F%E5%85%AC%E5%8F%B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C77F3E2-8AF9-4A5B-A54C-F614ECC5D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Powershell</a:t>
            </a:r>
            <a:r>
              <a:rPr lang="zh-TW" altLang="en-US" dirty="0"/>
              <a:t>技術報告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6582" y="445797"/>
            <a:ext cx="71192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2021</a:t>
            </a: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系統安全</a:t>
            </a:r>
            <a:r>
              <a:rPr lang="zh-TW" altLang="en-US" sz="2800" b="1" dirty="0" smtClean="0"/>
              <a:t>期末平時報告</a:t>
            </a:r>
            <a:endParaRPr lang="zh-TW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1157415" y="4557744"/>
            <a:ext cx="32303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/>
              <a:t>報告者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黃柏瑜</a:t>
            </a:r>
            <a:endParaRPr lang="en-US" altLang="zh-TW" b="1" dirty="0" smtClean="0"/>
          </a:p>
          <a:p>
            <a:endParaRPr lang="en-US" altLang="zh-TW" b="1" dirty="0" smtClean="0"/>
          </a:p>
          <a:p>
            <a:r>
              <a:rPr lang="zh-TW" altLang="en-US" b="1" dirty="0"/>
              <a:t>指導</a:t>
            </a:r>
            <a:r>
              <a:rPr lang="zh-TW" altLang="en-US" b="1" dirty="0" smtClean="0"/>
              <a:t>教授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 偉大的恩師  龍大大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7136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PowerShell</a:t>
            </a:r>
            <a:r>
              <a:rPr lang="zh-TW" altLang="en-US" dirty="0" smtClean="0"/>
              <a:t> </a:t>
            </a:r>
            <a:r>
              <a:rPr lang="en-US" altLang="zh-TW" dirty="0" smtClean="0"/>
              <a:t>ISE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589" y="1825624"/>
            <a:ext cx="6508263" cy="486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3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PowerShell</a:t>
            </a:r>
            <a:r>
              <a:rPr lang="zh-TW" altLang="en-US" dirty="0"/>
              <a:t> </a:t>
            </a:r>
            <a:r>
              <a:rPr lang="en-US" altLang="zh-TW" dirty="0" smtClean="0"/>
              <a:t>ISE 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962" y="2182666"/>
            <a:ext cx="7886700" cy="3504252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714894" y="2743201"/>
            <a:ext cx="7414953" cy="10557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370021" y="3069459"/>
            <a:ext cx="438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policy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執行策略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0858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03689"/>
            <a:ext cx="6021073" cy="5354311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1054350"/>
            <a:ext cx="607972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Get-Command -Type Cmdlet | Format-Table -GroupBy Noun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19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學習心得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說難不難，說簡單不簡單的東西，資訊方面重要的一環，學起來是有點興趣，不過要學好感覺要一點時間，但我會盡力。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526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powershell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Powershell</a:t>
            </a:r>
            <a:r>
              <a:rPr lang="zh-TW" altLang="en-US" dirty="0"/>
              <a:t> </a:t>
            </a:r>
            <a:r>
              <a:rPr lang="en-US" altLang="zh-TW" dirty="0"/>
              <a:t>core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Powershell</a:t>
            </a:r>
            <a:r>
              <a:rPr lang="zh-TW" altLang="en-US" dirty="0"/>
              <a:t>實戰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Powershell</a:t>
            </a:r>
            <a:r>
              <a:rPr lang="en-US" altLang="zh-TW" dirty="0"/>
              <a:t> programming</a:t>
            </a:r>
            <a:r>
              <a:rPr lang="zh-TW" altLang="en-US" dirty="0"/>
              <a:t>實戰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惡意</a:t>
            </a:r>
            <a:r>
              <a:rPr lang="en-US" altLang="zh-TW" dirty="0" err="1"/>
              <a:t>powershell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惡意</a:t>
            </a:r>
            <a:r>
              <a:rPr lang="en-US" altLang="zh-TW" dirty="0" err="1"/>
              <a:t>powershell</a:t>
            </a:r>
            <a:r>
              <a:rPr lang="zh-TW" altLang="en-US" dirty="0"/>
              <a:t>偵測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學習心得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535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23347"/>
          </a:xfrm>
        </p:spPr>
        <p:txBody>
          <a:bodyPr/>
          <a:lstStyle/>
          <a:p>
            <a:r>
              <a:rPr lang="en-US" altLang="zh-TW" dirty="0" smtClean="0"/>
              <a:t>PowerShell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b="1" dirty="0"/>
              <a:t>PowerShell</a:t>
            </a:r>
            <a:r>
              <a:rPr lang="zh-TW" altLang="en-US" dirty="0"/>
              <a:t>（包括</a:t>
            </a:r>
            <a:r>
              <a:rPr lang="en-US" altLang="zh-TW" b="1" dirty="0"/>
              <a:t>Windows PowerShell</a:t>
            </a:r>
            <a:r>
              <a:rPr lang="zh-TW" altLang="en-US" dirty="0"/>
              <a:t>和</a:t>
            </a:r>
            <a:r>
              <a:rPr lang="en-US" altLang="zh-TW" b="1" dirty="0"/>
              <a:t>PowerShell Core</a:t>
            </a:r>
            <a:r>
              <a:rPr lang="zh-TW" altLang="en-US" dirty="0"/>
              <a:t>）是</a:t>
            </a:r>
            <a:r>
              <a:rPr lang="zh-TW" altLang="en-US" dirty="0">
                <a:hlinkClick r:id="rId2" tooltip="微軟公司"/>
              </a:rPr>
              <a:t>微軟公司</a:t>
            </a:r>
            <a:r>
              <a:rPr lang="zh-TW" altLang="en-US" dirty="0"/>
              <a:t>開發的任務自動化和</a:t>
            </a:r>
            <a:r>
              <a:rPr lang="zh-TW" altLang="en-US" dirty="0">
                <a:hlinkClick r:id="rId3" tooltip="組態管理"/>
              </a:rPr>
              <a:t>組態管理</a:t>
            </a:r>
            <a:r>
              <a:rPr lang="zh-TW" altLang="en-US" dirty="0" smtClean="0"/>
              <a:t>框架</a:t>
            </a:r>
            <a:endParaRPr lang="en-US" altLang="zh-TW" dirty="0" smtClean="0"/>
          </a:p>
          <a:p>
            <a:r>
              <a:rPr lang="zh-TW" altLang="en-US" dirty="0"/>
              <a:t>一致性的設計讓所有工具和系統資料的使用語法、命名原則都相同。</a:t>
            </a:r>
          </a:p>
          <a:p>
            <a:r>
              <a:rPr lang="zh-TW" altLang="en-US" dirty="0"/>
              <a:t>手稿語言簡單易學，而且能支援現有的指令碼程式和命令列工具。</a:t>
            </a:r>
          </a:p>
          <a:p>
            <a:r>
              <a:rPr lang="zh-TW" altLang="en-US" dirty="0"/>
              <a:t>內含</a:t>
            </a:r>
            <a:r>
              <a:rPr lang="en-US" altLang="zh-TW" dirty="0"/>
              <a:t>129</a:t>
            </a:r>
            <a:r>
              <a:rPr lang="zh-TW" altLang="en-US" dirty="0"/>
              <a:t>種稱為</a:t>
            </a:r>
            <a:r>
              <a:rPr lang="en-US" altLang="zh-TW" dirty="0"/>
              <a:t>cmdlet</a:t>
            </a:r>
            <a:r>
              <a:rPr lang="zh-TW" altLang="en-US" dirty="0"/>
              <a:t>的標準工具，可用來處理常見的系統管理工作。</a:t>
            </a:r>
          </a:p>
          <a:p>
            <a:r>
              <a:rPr lang="zh-TW" altLang="en-US" dirty="0"/>
              <a:t>具備完整的擴充功能，獨立軟體商或開發者都能很容易的自行擴充。</a:t>
            </a:r>
          </a:p>
          <a:p>
            <a:r>
              <a:rPr lang="zh-TW" altLang="en-US" dirty="0"/>
              <a:t>行程間資料傳遞內容具有強型別特徵。</a:t>
            </a:r>
          </a:p>
          <a:p>
            <a:r>
              <a:rPr lang="en-US" altLang="zh-TW" dirty="0"/>
              <a:t>PowerShell Core </a:t>
            </a:r>
            <a:r>
              <a:rPr lang="zh-TW" altLang="en-US" dirty="0"/>
              <a:t>可以自動檢測適合的編碼，自動識別 </a:t>
            </a:r>
            <a:r>
              <a:rPr lang="en-US" altLang="zh-TW" dirty="0"/>
              <a:t>Linux </a:t>
            </a:r>
            <a:r>
              <a:rPr lang="zh-TW" altLang="en-US" dirty="0"/>
              <a:t>和 </a:t>
            </a:r>
            <a:r>
              <a:rPr lang="en-US" altLang="zh-TW" dirty="0"/>
              <a:t>Windows </a:t>
            </a:r>
            <a:r>
              <a:rPr lang="zh-TW" altLang="en-US" dirty="0"/>
              <a:t>下的換行符，跨平台。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61050" y="1372383"/>
            <a:ext cx="690113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TW" dirty="0"/>
              <a:t>https://zh.wikipedia.org/zh-tw/Windows_PowerShell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636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Powershell</a:t>
            </a:r>
            <a:r>
              <a:rPr lang="zh-TW" altLang="en-US" dirty="0" smtClean="0">
                <a:solidFill>
                  <a:srgbClr val="FF0000"/>
                </a:solidFill>
              </a:rPr>
              <a:t> 查詢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497" y="1825625"/>
            <a:ext cx="53070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8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Powershell</a:t>
            </a:r>
            <a:r>
              <a:rPr lang="zh-TW" altLang="en-US" dirty="0" smtClean="0"/>
              <a:t>系統執行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439" y="1775749"/>
            <a:ext cx="51104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3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PowerShell Get-Command</a:t>
            </a:r>
            <a:r>
              <a:rPr lang="zh-TW" altLang="en-US" dirty="0" smtClean="0"/>
              <a:t>結果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284" y="1474557"/>
            <a:ext cx="3112077" cy="275811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223" y="1367983"/>
            <a:ext cx="3249825" cy="286468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322" y="4267904"/>
            <a:ext cx="2900868" cy="255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4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145" y="2028191"/>
            <a:ext cx="3486150" cy="309008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613" y="2061442"/>
            <a:ext cx="3824776" cy="3134013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612408"/>
            <a:ext cx="66252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54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Get-Help Get-Command</a:t>
            </a:r>
            <a:r>
              <a:rPr kumimoji="0" lang="zh-TW" altLang="zh-TW" sz="5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5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001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262" y="1825625"/>
            <a:ext cx="4913156" cy="4351338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658575"/>
            <a:ext cx="697787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8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Get-Command -Type Cmdlet</a:t>
            </a:r>
            <a:r>
              <a:rPr kumimoji="0" lang="zh-TW" altLang="zh-TW" sz="4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141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870" y="1393363"/>
            <a:ext cx="6038944" cy="5140533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81577"/>
            <a:ext cx="8011809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Get-Command -Type Cmdlet | Sort-Object -Property Noun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/>
            </a:r>
            <a:b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</a:b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zh-TW" sz="2000" b="1" dirty="0"/>
              <a:t>(</a:t>
            </a:r>
            <a:r>
              <a:rPr lang="zh-TW" altLang="en-US" sz="2000" b="1" dirty="0"/>
              <a:t>按照字母排序</a:t>
            </a:r>
            <a:r>
              <a:rPr lang="en-US" altLang="zh-TW" sz="2000" b="1" dirty="0"/>
              <a:t>)</a:t>
            </a:r>
            <a:r>
              <a:rPr lang="en-US" altLang="zh-TW" b="1" dirty="0"/>
              <a:t/>
            </a:r>
            <a:br>
              <a:rPr lang="en-US" altLang="zh-TW" b="1" dirty="0"/>
            </a:br>
            <a:endParaRPr kumimoji="0" lang="zh-TW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596043" y="1828893"/>
            <a:ext cx="2834640" cy="470500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827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</TotalTime>
  <Words>320</Words>
  <Application>Microsoft Office PowerPoint</Application>
  <PresentationFormat>如螢幕大小 (4:3)</PresentationFormat>
  <Paragraphs>35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Arial Unicode MS</vt:lpstr>
      <vt:lpstr>SFMono-Regular</vt:lpstr>
      <vt:lpstr>新細明體</vt:lpstr>
      <vt:lpstr>Arial</vt:lpstr>
      <vt:lpstr>Calibri</vt:lpstr>
      <vt:lpstr>Calibri Light</vt:lpstr>
      <vt:lpstr>Office 佈景主題</vt:lpstr>
      <vt:lpstr>Powershell技術報告 </vt:lpstr>
      <vt:lpstr>Agenda</vt:lpstr>
      <vt:lpstr>PowerShell</vt:lpstr>
      <vt:lpstr>Powershell 查詢</vt:lpstr>
      <vt:lpstr>Powershell系統執行</vt:lpstr>
      <vt:lpstr>PowerShell Get-Command結果</vt:lpstr>
      <vt:lpstr>Get-Help Get-Command </vt:lpstr>
      <vt:lpstr>Get-Command -Type Cmdlet </vt:lpstr>
      <vt:lpstr>Get-Command -Type Cmdlet | Sort-Object -Property Noun  (按照字母排序) </vt:lpstr>
      <vt:lpstr>PowerShell ISE範例</vt:lpstr>
      <vt:lpstr>PowerShell ISE </vt:lpstr>
      <vt:lpstr>Get-Command -Type Cmdlet | Format-Table -GroupBy Noun </vt:lpstr>
      <vt:lpstr>學習心得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柏瑜 黃</cp:lastModifiedBy>
  <cp:revision>19</cp:revision>
  <dcterms:created xsi:type="dcterms:W3CDTF">2020-12-02T03:10:56Z</dcterms:created>
  <dcterms:modified xsi:type="dcterms:W3CDTF">2021-02-23T09:54:19Z</dcterms:modified>
</cp:coreProperties>
</file>